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F805-95D3-4A22-83CB-808EEC687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6639F-74DB-4E09-94F7-9E36C7CAF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08D82-0D53-4691-A256-08D11E47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4DB0-6694-46FE-9991-AF58103A4D17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F180A-C633-4328-866B-9F119556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0E5CE-F06E-45FA-8A15-1FB49D8B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FB41-96BC-47C4-9A6A-8195A823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0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7A60-952E-474A-9DC7-FF076822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4BECF-749C-4A78-A9C9-3AE73B523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FAB15-98D7-434A-A88F-DB5ED0C7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4DB0-6694-46FE-9991-AF58103A4D17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AB38-47E5-42BB-B302-FA3E1FA2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DB37B-01B2-45C4-9807-4305A0CA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FB41-96BC-47C4-9A6A-8195A823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7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35169-9519-454F-BF27-528642674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B119C-D373-490F-BE9A-A24248EFD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39D7-0CCC-4754-86EA-B29A42E4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4DB0-6694-46FE-9991-AF58103A4D17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1B487-B889-442F-B4EF-1FDAABC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98508-4E1B-432A-B9A1-7A31E0A3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FB41-96BC-47C4-9A6A-8195A823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5DCD-27FE-4CC6-883C-4CFB60F4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10BC-BCFC-44D0-B42E-A5DF9666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A6E5E-6A44-4F55-A8BE-6E2F7B59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4DB0-6694-46FE-9991-AF58103A4D17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8B9F0-774D-45F7-A43F-3AF897C9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99FF-51D6-4ED8-BB18-60372009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FB41-96BC-47C4-9A6A-8195A823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73E5-2991-4461-B1EE-522CD4A9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3EDA2-718E-419F-B371-463A90425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7190E-BC7E-4D46-9AF0-972C4C09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4DB0-6694-46FE-9991-AF58103A4D17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65D4D-FD4F-445E-8C4C-4A0D6DB3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4037-3AE5-416B-AFA4-A58FE9E1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FB41-96BC-47C4-9A6A-8195A823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2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981D-BFD6-4040-AB9F-DED6B33C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B60F-4157-492C-AEB3-886C7915D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F8C02-9053-4ED4-9C9E-623B02A84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E1CDF-0AEF-4C32-A684-88E8836D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4DB0-6694-46FE-9991-AF58103A4D17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83A54-B8ED-4FE3-9161-D7B7BC5E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35960-C4C9-430D-82AD-FF41F842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FB41-96BC-47C4-9A6A-8195A823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8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1F89-3263-4398-9F8B-257A29C3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C7093-0CDB-4A27-94F3-B6B9C92A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3C2E5-BF2A-427C-B43D-EB9606103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EE55F-B47F-4807-8811-07FEF8872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A7E82-425A-41B7-BD6D-1C1097253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3B096-28A2-45B7-A20F-54B6C1ED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4DB0-6694-46FE-9991-AF58103A4D17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55F25-24DC-458B-ADDB-D9395F7C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BD26C-82FE-4CF9-BCBA-5A9FF185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FB41-96BC-47C4-9A6A-8195A823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6427-FE81-4881-9050-1CA2FCE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FF5BD-1ED9-4EFA-8327-A1255D1E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4DB0-6694-46FE-9991-AF58103A4D17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35BF-7B97-46F5-8670-CE40DA7E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A0619-FD77-49A3-89CA-F2B477CA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FB41-96BC-47C4-9A6A-8195A823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2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032AD-5A4F-4F5C-BA8F-51B9BA45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4DB0-6694-46FE-9991-AF58103A4D17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0E4D3-B3D5-4169-AE59-E5E72C9A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FEAB4-7E9D-4ABD-8025-FFD34BFF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FB41-96BC-47C4-9A6A-8195A823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0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2A8F-1B26-4F9F-95AF-4803BAB2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4CD61-D6E2-4B9C-8904-F782D48BD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7CB3A-8ED6-4115-A35F-B97E1669D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62CC4-B7C6-4E8C-9B36-F7E5A7E0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4DB0-6694-46FE-9991-AF58103A4D17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1186B-EF5A-41FF-8BCD-7DC02967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15866-2FD7-4DEF-9F17-A460CAB8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FB41-96BC-47C4-9A6A-8195A823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3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9B1A-278D-476F-AFA4-720A9CED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E7C6C-4284-4FA0-9E56-62C36EDB4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61D96-A237-4696-B64B-0C284E67E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248DC-4126-4E6F-91BF-3501BFCF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4DB0-6694-46FE-9991-AF58103A4D17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FD291-8DEE-4F09-BD0D-87FF389E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68127-9DCF-4E92-B6FE-65EF83E5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FB41-96BC-47C4-9A6A-8195A823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1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0FDC8-056A-4C02-9D32-88855DD7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066C-F98D-4071-A7E1-110397A4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AC155-B60E-4FA2-A7E3-13EB1FC08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84DB0-6694-46FE-9991-AF58103A4D17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CE6A-B8CA-487D-94FD-8D8EA6C6B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58C4F-4C60-4FD2-A86C-D0EB79984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FB41-96BC-47C4-9A6A-8195A823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0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6A28-563E-4F06-BDA8-C1017D373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asd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C4582-87EB-401B-A4A3-AD3FCBEDC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</dc:title>
  <dc:creator>Andrea</dc:creator>
  <cp:lastModifiedBy>Andrea</cp:lastModifiedBy>
  <cp:revision>1</cp:revision>
  <dcterms:created xsi:type="dcterms:W3CDTF">2018-05-12T14:51:25Z</dcterms:created>
  <dcterms:modified xsi:type="dcterms:W3CDTF">2018-05-12T14:51:46Z</dcterms:modified>
</cp:coreProperties>
</file>