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5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4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0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1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9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7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4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1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4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4DDB7-E6D6-4AA8-9596-9B9BD2E74DE5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801D5B-1B02-4243-8DDB-351BEC40B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6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B775-DA6F-E98A-9A2E-364AD31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Samyukta</a:t>
            </a:r>
            <a:r>
              <a:rPr lang="en-IN" dirty="0"/>
              <a:t> Maharashtra Parishad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E276FD-665C-0FF9-8C73-DA4BF957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 meeting of 'Maharashtra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Ekikaran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Parishad' was held in Mumbai on 28th July.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president of the meeting was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Shankarrao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 resolution was passed to include all Marathi-speaking regions into one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would include regions like Mumbai, Central provinces, Marathwada,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Gomantak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033A-B51A-F55B-84A0-CA7E819B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Dar Commission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666A-E6CB-C36F-0A44-D5CFAB01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Dar Commission was established on 17 June 1948 by Dr. Rajendra Prasad, who was the President of Constituent Assembly.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purpose of the commission was to form linguistic provinces.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commission was chaired by Justice S.K. Dar.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report of the Dar Commission was published on 10 December 1948.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However, despite the publication of the report, the issue of forming linguistic provinces remained unsolved.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5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134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Söhne</vt:lpstr>
      <vt:lpstr>Organic</vt:lpstr>
      <vt:lpstr>PowerPoint Presentation</vt:lpstr>
      <vt:lpstr>Samyukta Maharashtra Parishad</vt:lpstr>
      <vt:lpstr>Dar Commission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Patil</dc:creator>
  <cp:lastModifiedBy>Pratik Patil</cp:lastModifiedBy>
  <cp:revision>1</cp:revision>
  <dcterms:created xsi:type="dcterms:W3CDTF">2023-02-27T10:10:02Z</dcterms:created>
  <dcterms:modified xsi:type="dcterms:W3CDTF">2023-02-27T10:13:49Z</dcterms:modified>
</cp:coreProperties>
</file>