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DCA33AD-AD26-44ED-946A-6580977531A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A84077A-2CF0-4165-AB61-7742A1D69A6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94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33AD-AD26-44ED-946A-6580977531A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077A-2CF0-4165-AB61-7742A1D69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23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33AD-AD26-44ED-946A-6580977531A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077A-2CF0-4165-AB61-7742A1D69A6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864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33AD-AD26-44ED-946A-6580977531A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077A-2CF0-4165-AB61-7742A1D69A6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199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33AD-AD26-44ED-946A-6580977531A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077A-2CF0-4165-AB61-7742A1D69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69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33AD-AD26-44ED-946A-6580977531A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077A-2CF0-4165-AB61-7742A1D69A6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580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33AD-AD26-44ED-946A-6580977531A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077A-2CF0-4165-AB61-7742A1D69A6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02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33AD-AD26-44ED-946A-6580977531A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077A-2CF0-4165-AB61-7742A1D69A6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249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33AD-AD26-44ED-946A-6580977531A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077A-2CF0-4165-AB61-7742A1D69A6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7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33AD-AD26-44ED-946A-6580977531A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077A-2CF0-4165-AB61-7742A1D69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62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33AD-AD26-44ED-946A-6580977531A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077A-2CF0-4165-AB61-7742A1D69A6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93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33AD-AD26-44ED-946A-6580977531A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077A-2CF0-4165-AB61-7742A1D69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50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33AD-AD26-44ED-946A-6580977531A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077A-2CF0-4165-AB61-7742A1D69A6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55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33AD-AD26-44ED-946A-6580977531A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077A-2CF0-4165-AB61-7742A1D69A6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33AD-AD26-44ED-946A-6580977531A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077A-2CF0-4165-AB61-7742A1D69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40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33AD-AD26-44ED-946A-6580977531A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077A-2CF0-4165-AB61-7742A1D69A6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2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33AD-AD26-44ED-946A-6580977531A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4077A-2CF0-4165-AB61-7742A1D69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3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CA33AD-AD26-44ED-946A-6580977531A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84077A-2CF0-4165-AB61-7742A1D69A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08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84F8-D2B7-5D6C-86A9-3B5749922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	Good Morning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ED306-7DB1-9448-F907-2D9687BC8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PPT ABOUT LESSON 14 :- Formation of State of Maharashtra </a:t>
            </a:r>
          </a:p>
        </p:txBody>
      </p:sp>
    </p:spTree>
    <p:extLst>
      <p:ext uri="{BB962C8B-B14F-4D97-AF65-F5344CB8AC3E}">
        <p14:creationId xmlns:p14="http://schemas.microsoft.com/office/powerpoint/2010/main" val="111947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150A-E066-865C-9532-5A18554C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684D9-1870-BCB2-619A-DACA4C38A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After India gained independence, there was a demand for states to be reorganized based on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 Maharashtra, people demanded a state for Marathi-speaking people.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This led to the "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Samyukta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Maharashtra Movement" from 1946 onwards.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movement progressed through different situations.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Finally, on 1 May 1960, the state of Maharashtra was formed.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67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5F82-91DA-0F8A-B8A1-EACC175C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79505-AA0C-4D6B-12F9-DCB64E8E0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Scholars expressed the idea of unifying Marathi-speaking people at the start of the 20th century.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N.C. Kelkar wrote in 1911 that all Marathi-speaking people should be under one dominion when the British government suspended the partition of Bengal.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In 1915, Lokmanya Tilak demanded the formation of a state based on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During that time, the issue of Indian independence was more important, so the language-based state issue remained aside.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On 12 May 1946, an important resolution regarding the unification of all Marathi-speaking regions, called "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Samyukta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Maharashtra," was passed at the Sahitya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Sammelan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in Belgaum.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147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187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Garamond</vt:lpstr>
      <vt:lpstr>Söhne</vt:lpstr>
      <vt:lpstr>Organic</vt:lpstr>
      <vt:lpstr> Good Morning </vt:lpstr>
      <vt:lpstr>Introduction</vt:lpstr>
      <vt:lpstr>Background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Good Morning </dc:title>
  <dc:creator>Pratik Patil</dc:creator>
  <cp:lastModifiedBy>Pratik Patil</cp:lastModifiedBy>
  <cp:revision>1</cp:revision>
  <dcterms:created xsi:type="dcterms:W3CDTF">2023-02-27T10:03:56Z</dcterms:created>
  <dcterms:modified xsi:type="dcterms:W3CDTF">2023-02-27T10:09:46Z</dcterms:modified>
</cp:coreProperties>
</file>