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6" y="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7BEE5-557C-4099-8DC7-CFA55F687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D2044B-5247-47C2-B01C-1E755736B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2463EF-3C24-4D1E-B39A-D17009A5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F3E4-3332-47AA-98BC-DF2414F7EDD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066967-0D28-465E-AF15-4E67E982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7A4A5E-8C8A-4DFD-A31E-478BDCB5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868-61B9-4107-89EF-1CCC59EB2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8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AEAB7-2DA3-4CA3-A388-4F41272D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DA3E40-0E48-4107-8B73-BDBA67ECC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FDBB9-0C85-4DAF-99C5-5CC2134F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F3E4-3332-47AA-98BC-DF2414F7EDD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2B858-6386-4F40-AF53-C061A92D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8971EE-2FA3-4574-B9DC-9D6DE42D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868-61B9-4107-89EF-1CCC59EB2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1F15DB9-7757-4D76-BA9F-09F34855F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C527F-EFF3-4E2C-A6CE-47728CC61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263DB2-7F0F-4906-B633-33A3EA4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F3E4-3332-47AA-98BC-DF2414F7EDD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B8E6F2-F99C-4110-802A-3610C46C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AFC6A-4F67-472E-A8D6-4590A2E5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868-61B9-4107-89EF-1CCC59EB2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63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2182C-8740-4EE9-AFD2-0DA6315B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C25514-B385-4AC6-B2CD-577ADF64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6CF82-B0AB-49AE-970F-454AD80E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F3E4-3332-47AA-98BC-DF2414F7EDD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C2157-CB7A-48D2-BA14-47758C63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A04EE6-305A-4325-A045-A52C396D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868-61B9-4107-89EF-1CCC59EB2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65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979C5-239B-4411-846B-4D04B769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5CCF23-0C11-4005-BAA9-FB011ABC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EFB7C9-9856-41C0-AD3A-7A3D5FD7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F3E4-3332-47AA-98BC-DF2414F7EDD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0BE020-3E1A-4407-BBC6-FDD4FE4F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CE53BF-8FAA-4E7E-B258-334771F6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868-61B9-4107-89EF-1CCC59EB2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37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C1BF2-CA3C-41BD-82A4-1BFAF51A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957655-52FB-4B37-B679-A669C52E4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11E727-0D03-4D14-94E3-C7BE043E2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96624C-AA3B-41ED-ACE5-7D7613D0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F3E4-3332-47AA-98BC-DF2414F7EDD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6EA503-517D-446F-8ACC-A81A05DC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207ACD-2BF2-4843-911E-976E0AC1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868-61B9-4107-89EF-1CCC59EB2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8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B6E75-690E-4E79-A362-692EBA40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368332-0B3C-406D-BCCA-EFE1307E0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D95CD8-261D-4D1F-A121-C4F58A0A5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D00C1F-167A-40B7-8156-B861F7B02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7203C9-81CF-475B-A364-5F5A4AF27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631860-3F6B-44FC-8CFA-8CC1C0F0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F3E4-3332-47AA-98BC-DF2414F7EDD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AD7067-85A9-4A9F-9911-A879924D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70C6C6-35FA-45CE-9926-F3BC44E3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868-61B9-4107-89EF-1CCC59EB2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0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0A57C-7BC3-4571-B2B2-C8ED7AE3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76D5C2-43C2-4B59-9D43-958A381D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F3E4-3332-47AA-98BC-DF2414F7EDD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C3C41B-5ABE-44BC-9305-8E5F155D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2C6DD1-B172-4EC6-809C-80E430D4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868-61B9-4107-89EF-1CCC59EB2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02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48D041-20B2-423D-8419-DAE7DFAB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F3E4-3332-47AA-98BC-DF2414F7EDD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BEF720-E332-4460-AF9B-F02AEBFF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C9AC25-2D6C-4C06-91D5-A2BC99E0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868-61B9-4107-89EF-1CCC59EB2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64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194D5-1514-49A7-92B9-1070F201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FD00F9-60A9-4EFC-9615-C1A9DDDDF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3FA567-54B8-4DEE-B524-27FEB4680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AF1B0F-851B-429D-9C9B-366A475D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F3E4-3332-47AA-98BC-DF2414F7EDD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9FF371-798D-4850-8371-61807EEF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FF6C56-6F18-4872-B2AA-34712BC1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868-61B9-4107-89EF-1CCC59EB2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1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22490-68B7-4365-901A-4CC5A61B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ADA1A24-6110-4646-80EF-FB7CF71D0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21CCD1-A4BE-4C35-8EEE-A34E2E4EA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A5CD6A-4D84-40CF-9776-43683DAE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F3E4-3332-47AA-98BC-DF2414F7EDD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1294C1-B296-4057-BB2F-D68E4D6B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A644AC-2522-4BD4-BE5F-DB6F180A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868-61B9-4107-89EF-1CCC59EB2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7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8E7500-C45B-438C-AC0F-4B6D6BD8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BCF58C-5044-40FA-8F91-B7637533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5C4AD3-9E30-410C-B9E1-06D9E1C2F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9F3E4-3332-47AA-98BC-DF2414F7EDD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57399C-DB26-41B6-93F9-697E6331F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BA8DF7-74BA-438E-8950-5F49EF409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C868-61B9-4107-89EF-1CCC59EB2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B0452C1-A4C5-466D-B4C2-E1C9ED6E9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" r="4991" b="17855"/>
          <a:stretch/>
        </p:blipFill>
        <p:spPr>
          <a:xfrm rot="20042946">
            <a:off x="9341362" y="5450935"/>
            <a:ext cx="2748643" cy="7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7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1E5AA-DAA6-40BF-A7BC-E8DCE3A7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latin typeface="+mn-ea"/>
                <a:ea typeface="+mn-ea"/>
              </a:rPr>
              <a:t>We developed our NFT-based product to address the following issues.</a:t>
            </a:r>
            <a:endParaRPr kumimoji="1" lang="ja-JP" altLang="en-US" sz="2800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9B043-99CA-4692-BCB7-3BF53878F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431"/>
            <a:ext cx="10515600" cy="38665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/>
              <a:t>Issues</a:t>
            </a:r>
          </a:p>
          <a:p>
            <a:r>
              <a:rPr kumimoji="1" lang="en-US" altLang="ja-JP" dirty="0"/>
              <a:t>A </a:t>
            </a:r>
          </a:p>
          <a:p>
            <a:r>
              <a:rPr lang="en-US" altLang="ja-JP" dirty="0"/>
              <a:t>There is nothing to easily preserve the space and art found in everyday life and travel.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918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1E5AA-DAA6-40BF-A7BC-E8DCE3A7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latin typeface="+mn-ea"/>
                <a:ea typeface="+mn-ea"/>
              </a:rPr>
              <a:t>We developed our NFT-based product based on the following solutions.</a:t>
            </a:r>
            <a:endParaRPr kumimoji="1" lang="ja-JP" altLang="en-US" sz="2800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9B043-99CA-4692-BCB7-3BF53878F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431"/>
            <a:ext cx="10515600" cy="3866532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/>
              <a:t>Solution</a:t>
            </a:r>
            <a:endParaRPr kumimoji="1" lang="en-US" altLang="ja-JP" b="1" dirty="0"/>
          </a:p>
          <a:p>
            <a:r>
              <a:rPr lang="en-US" altLang="ja-JP" dirty="0"/>
              <a:t>There is nothing to easily preserve the space and art found in everyday life and travel.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61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9B043-99CA-4692-BCB7-3BF53878F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431"/>
            <a:ext cx="10515600" cy="1724097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ja-JP" b="1" dirty="0"/>
              <a:t>Let's look at the actual user experience.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35426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9B043-99CA-4692-BCB7-3BF53878F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431"/>
            <a:ext cx="10515600" cy="1724097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b="1" dirty="0"/>
              <a:t>プレイ動画くっつける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sz="2000" dirty="0"/>
              <a:t>マップ→撮影→モデル化→</a:t>
            </a:r>
            <a:r>
              <a:rPr kumimoji="1" lang="en-US" altLang="ja-JP" sz="2000" dirty="0"/>
              <a:t>NFT</a:t>
            </a:r>
            <a:r>
              <a:rPr kumimoji="1" lang="ja-JP" altLang="en-US" sz="2000" dirty="0"/>
              <a:t>化→ウォレットで確認（→ダウンロード）→ボクセルズに配置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57845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1E5AA-DAA6-40BF-A7BC-E8DCE3A7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2800" dirty="0">
                <a:latin typeface="+mn-ea"/>
                <a:ea typeface="+mn-ea"/>
              </a:rPr>
              <a:t>Ultimately, I would like to create a product that allows people to scan street art and other wonderful things in the city from around the world and reproduce them virtually as their own space.</a:t>
            </a:r>
            <a:endParaRPr kumimoji="1" lang="ja-JP" altLang="en-US" sz="2800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9B043-99CA-4692-BCB7-3BF53878F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60"/>
            <a:ext cx="10515600" cy="502571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/>
              <a:t>Our Roadmap</a:t>
            </a:r>
            <a:endParaRPr kumimoji="1" lang="en-US" altLang="ja-JP" b="1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1CBB40B-4446-425F-A0B9-6BC694DE21CA}"/>
              </a:ext>
            </a:extLst>
          </p:cNvPr>
          <p:cNvSpPr/>
          <p:nvPr/>
        </p:nvSpPr>
        <p:spPr>
          <a:xfrm>
            <a:off x="1165685" y="3713205"/>
            <a:ext cx="9472068" cy="55841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13AAFF-7F12-49D5-9A2F-22D5B76A3488}"/>
              </a:ext>
            </a:extLst>
          </p:cNvPr>
          <p:cNvSpPr/>
          <p:nvPr/>
        </p:nvSpPr>
        <p:spPr>
          <a:xfrm>
            <a:off x="1745038" y="3821397"/>
            <a:ext cx="342027" cy="3420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7D85AE9-D318-4FC8-A58C-01F897B75B3F}"/>
              </a:ext>
            </a:extLst>
          </p:cNvPr>
          <p:cNvSpPr/>
          <p:nvPr/>
        </p:nvSpPr>
        <p:spPr>
          <a:xfrm>
            <a:off x="4383536" y="3821397"/>
            <a:ext cx="342027" cy="3420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88725E5-D4EB-443E-8C9F-B53BADB90A9D}"/>
              </a:ext>
            </a:extLst>
          </p:cNvPr>
          <p:cNvSpPr/>
          <p:nvPr/>
        </p:nvSpPr>
        <p:spPr>
          <a:xfrm>
            <a:off x="7022034" y="3821397"/>
            <a:ext cx="342027" cy="3420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C992283-CE5A-4E63-85C8-2806F831213B}"/>
              </a:ext>
            </a:extLst>
          </p:cNvPr>
          <p:cNvSpPr/>
          <p:nvPr/>
        </p:nvSpPr>
        <p:spPr>
          <a:xfrm>
            <a:off x="9660532" y="3821397"/>
            <a:ext cx="342027" cy="3420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3DC15353-6D4E-4865-832D-EC38B1171F89}"/>
              </a:ext>
            </a:extLst>
          </p:cNvPr>
          <p:cNvSpPr/>
          <p:nvPr/>
        </p:nvSpPr>
        <p:spPr>
          <a:xfrm>
            <a:off x="460689" y="4974806"/>
            <a:ext cx="3615720" cy="1399170"/>
          </a:xfrm>
          <a:prstGeom prst="wedgeRectCallout">
            <a:avLst>
              <a:gd name="adj1" fmla="val -689"/>
              <a:gd name="adj2" fmla="val -10981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STEP1</a:t>
            </a:r>
          </a:p>
          <a:p>
            <a:endParaRPr kumimoji="1" lang="en-US" altLang="ja-JP" sz="1600" dirty="0">
              <a:solidFill>
                <a:schemeClr val="tx1"/>
              </a:solidFill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</a:rPr>
              <a:t>Smoothly 3D and NFT the photos and inscribe them where you went.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FB9A9548-3880-42F1-BA8E-91193DB21BDE}"/>
              </a:ext>
            </a:extLst>
          </p:cNvPr>
          <p:cNvSpPr/>
          <p:nvPr/>
        </p:nvSpPr>
        <p:spPr>
          <a:xfrm>
            <a:off x="8173759" y="2106315"/>
            <a:ext cx="3837920" cy="1399170"/>
          </a:xfrm>
          <a:prstGeom prst="wedgeRectCallout">
            <a:avLst>
              <a:gd name="adj1" fmla="val -7698"/>
              <a:gd name="adj2" fmla="val 72773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STEP4</a:t>
            </a:r>
          </a:p>
          <a:p>
            <a:endParaRPr kumimoji="1" lang="en-US" altLang="ja-JP" sz="1600" dirty="0">
              <a:solidFill>
                <a:schemeClr val="tx1"/>
              </a:solidFill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</a:rPr>
              <a:t>AR to make art and objects you own appear in the real world to recreate memories of your trip.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8EC39939-045C-4B59-AFF0-2088F071D788}"/>
              </a:ext>
            </a:extLst>
          </p:cNvPr>
          <p:cNvSpPr/>
          <p:nvPr/>
        </p:nvSpPr>
        <p:spPr>
          <a:xfrm>
            <a:off x="5270013" y="4974806"/>
            <a:ext cx="3846065" cy="1399170"/>
          </a:xfrm>
          <a:prstGeom prst="wedgeRectCallout">
            <a:avLst>
              <a:gd name="adj1" fmla="val 4107"/>
              <a:gd name="adj2" fmla="val -105825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STEP3</a:t>
            </a:r>
          </a:p>
          <a:p>
            <a:endParaRPr kumimoji="1" lang="en-US" altLang="ja-JP" sz="1600" dirty="0">
              <a:solidFill>
                <a:schemeClr val="tx1"/>
              </a:solidFill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</a:rPr>
              <a:t>Galleries and markets where people from around the world can display and exchange found street art.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360D3845-BDB2-4635-BD5D-CF457C2DFAD0}"/>
              </a:ext>
            </a:extLst>
          </p:cNvPr>
          <p:cNvSpPr/>
          <p:nvPr/>
        </p:nvSpPr>
        <p:spPr>
          <a:xfrm>
            <a:off x="3510437" y="1898408"/>
            <a:ext cx="4005443" cy="1607077"/>
          </a:xfrm>
          <a:prstGeom prst="wedgeRectCallout">
            <a:avLst>
              <a:gd name="adj1" fmla="val -24430"/>
              <a:gd name="adj2" fmla="val 68782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STEP2</a:t>
            </a:r>
          </a:p>
          <a:p>
            <a:endParaRPr kumimoji="1" lang="en-US" altLang="ja-JP" sz="1600" dirty="0">
              <a:solidFill>
                <a:schemeClr val="tx1"/>
              </a:solidFill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</a:rPr>
              <a:t>3D scanning of objects in the city for immediate NFT.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</a:rPr>
              <a:t>Visualization of information on art inscribed on maps by others.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4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204</Words>
  <Application>Microsoft Office PowerPoint</Application>
  <PresentationFormat>ワイド画面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We developed our NFT-based product to address the following issues.</vt:lpstr>
      <vt:lpstr>We developed our NFT-based product based on the following solutions.</vt:lpstr>
      <vt:lpstr>PowerPoint プレゼンテーション</vt:lpstr>
      <vt:lpstr>PowerPoint プレゼンテーション</vt:lpstr>
      <vt:lpstr>Ultimately, I would like to create a product that allows people to scan street art and other wonderful things in the city from around the world and reproduce them virtually as their own space.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 Oyama</dc:creator>
  <cp:lastModifiedBy>Yusuke Oyama</cp:lastModifiedBy>
  <cp:revision>13</cp:revision>
  <dcterms:created xsi:type="dcterms:W3CDTF">2022-08-21T12:33:16Z</dcterms:created>
  <dcterms:modified xsi:type="dcterms:W3CDTF">2022-08-22T00:12:00Z</dcterms:modified>
</cp:coreProperties>
</file>