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custDataLst>
    <p:tags r:id="rId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c0a10991e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c0a10991e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c0a10991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c0a10991e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JM"/>
              <a:t>.</a:t>
            </a:r>
            <a:endParaRPr dirty="0"/>
          </a:p>
        </p:txBody>
      </p:sp>
      <p:sp>
        <p:nvSpPr>
          <p:cNvPr id="188" name="Google Shape;188;p9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JM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ntent">
  <p:cSld name="2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457200" y="6477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2800"/>
              <a:buFont typeface="Source Sans Pro SemiBold"/>
              <a:buNone/>
              <a:defRPr sz="2800" i="0" u="none" strike="noStrike" cap="none">
                <a:solidFill>
                  <a:srgbClr val="136DEE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ubTitle" idx="1"/>
          </p:nvPr>
        </p:nvSpPr>
        <p:spPr>
          <a:xfrm>
            <a:off x="457200" y="590550"/>
            <a:ext cx="6894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lvl="2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lvl="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lvl="4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lvl="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lvl="6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lvl="7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lvl="8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 Light"/>
              <a:buNone/>
              <a:defRPr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57200" y="1524276"/>
            <a:ext cx="8229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400"/>
              <a:buChar char="•"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200"/>
              <a:buChar char="–"/>
              <a:defRPr sz="1200" i="0" u="none" strike="noStrike" cap="none">
                <a:solidFill>
                  <a:schemeClr val="dk1"/>
                </a:solidFill>
              </a:defRPr>
            </a:lvl2pPr>
            <a:lvl3pPr marL="1371600" marR="0" lvl="2" indent="-2921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800"/>
              <a:buChar char="–"/>
              <a:defRPr sz="800" i="0" u="none" strike="noStrike" cap="none">
                <a:solidFill>
                  <a:schemeClr val="dk1"/>
                </a:solidFill>
              </a:defRPr>
            </a:lvl4pPr>
            <a:lvl5pPr marL="2286000" marR="0" lvl="4" indent="-2921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»"/>
              <a:defRPr sz="1000" i="0" u="none" strike="noStrike" cap="none">
                <a:solidFill>
                  <a:schemeClr val="dk1"/>
                </a:solidFill>
              </a:defRPr>
            </a:lvl5pPr>
            <a:lvl6pPr marL="2743200" marR="0" lvl="5" indent="-2921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6pPr>
            <a:lvl7pPr marL="3200400" marR="0" lvl="6" indent="-2921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7pPr>
            <a:lvl8pPr marL="3657600" marR="0" lvl="7" indent="-2921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8pPr>
            <a:lvl9pPr marL="4114800" marR="0" lvl="8" indent="-2921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Char char="•"/>
              <a:defRPr sz="1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37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body" idx="1"/>
          </p:nvPr>
        </p:nvSpPr>
        <p:spPr>
          <a:xfrm>
            <a:off x="457200" y="1524276"/>
            <a:ext cx="82296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400"/>
              <a:buFont typeface="Source Sans Pro Light"/>
              <a:buChar char="•"/>
              <a:defRPr sz="14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200"/>
              <a:buFont typeface="Source Sans Pro Light"/>
              <a:buChar char="–"/>
              <a:defRPr sz="12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Font typeface="Source Sans Pro Light"/>
              <a:buChar char="•"/>
              <a:defRPr sz="10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800"/>
              <a:buFont typeface="Source Sans Pro Light"/>
              <a:buChar char="–"/>
              <a:defRPr sz="8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Font typeface="Source Sans Pro Light"/>
              <a:buChar char="»"/>
              <a:defRPr sz="10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Font typeface="Source Sans Pro Light"/>
              <a:buChar char="•"/>
              <a:defRPr sz="10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Font typeface="Source Sans Pro Light"/>
              <a:buChar char="•"/>
              <a:defRPr sz="10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Font typeface="Source Sans Pro Light"/>
              <a:buChar char="•"/>
              <a:defRPr sz="10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36DEE"/>
              </a:buClr>
              <a:buSzPts val="1000"/>
              <a:buFont typeface="Source Sans Pro Light"/>
              <a:buChar char="•"/>
              <a:defRPr sz="10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457200" y="6477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DEE"/>
              </a:buClr>
              <a:buSzPts val="2800"/>
              <a:buFont typeface="Source Sans Pro SemiBold"/>
              <a:buNone/>
              <a:defRPr sz="2800" b="0" i="0" u="none" strike="noStrike" cap="none">
                <a:solidFill>
                  <a:srgbClr val="136DEE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2"/>
          <p:cNvCxnSpPr/>
          <p:nvPr/>
        </p:nvCxnSpPr>
        <p:spPr>
          <a:xfrm>
            <a:off x="572402" y="1428750"/>
            <a:ext cx="288000" cy="0"/>
          </a:xfrm>
          <a:prstGeom prst="straightConnector1">
            <a:avLst/>
          </a:prstGeom>
          <a:noFill/>
          <a:ln w="19050" cap="rnd" cmpd="sng">
            <a:solidFill>
              <a:srgbClr val="136D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2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JM"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</a:t>
            </a:r>
            <a:endParaRPr sz="1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07625" y="321475"/>
            <a:ext cx="5334000" cy="6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Navigate Job Boards</a:t>
            </a:r>
            <a:endParaRPr sz="3200"/>
          </a:p>
        </p:txBody>
      </p:sp>
      <p:sp>
        <p:nvSpPr>
          <p:cNvPr id="55" name="Google Shape;55;p13"/>
          <p:cNvSpPr txBox="1"/>
          <p:nvPr/>
        </p:nvSpPr>
        <p:spPr>
          <a:xfrm>
            <a:off x="653000" y="1346175"/>
            <a:ext cx="8177400" cy="3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1. Type in the search bar the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title of the position you are seeking.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2. Filter based on your requirements. 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Part-time, full-time, contract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Location (city/state) or remote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Salary range 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Date posted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Specific company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Experience level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narrow your search parameters add filters and to broaden your search add less filters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Advanced search options to continue to narrow the field of your search parameters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7" name="Google Shape;57;p13"/>
          <p:cNvCxnSpPr/>
          <p:nvPr/>
        </p:nvCxnSpPr>
        <p:spPr>
          <a:xfrm rot="10800000">
            <a:off x="7003850" y="2053988"/>
            <a:ext cx="421800" cy="1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213" y="3330625"/>
            <a:ext cx="2193131" cy="700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>
            <a:off x="7003850" y="3577875"/>
            <a:ext cx="421800" cy="1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8785E69-6BA5-48A3-9B57-D230ADC78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177" y="1633802"/>
            <a:ext cx="3297673" cy="860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43A6EB-0A7A-448F-90B6-A38F283A2B2C}"/>
              </a:ext>
            </a:extLst>
          </p:cNvPr>
          <p:cNvSpPr txBox="1"/>
          <p:nvPr/>
        </p:nvSpPr>
        <p:spPr>
          <a:xfrm>
            <a:off x="4274625" y="1964675"/>
            <a:ext cx="17002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QA Engineer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05482F-2001-463B-B3ED-F59948B21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260" y="2635688"/>
            <a:ext cx="4218441" cy="2077263"/>
          </a:xfrm>
          <a:prstGeom prst="rect">
            <a:avLst/>
          </a:prstGeom>
        </p:spPr>
      </p:pic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171050" y="242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3. To narrow your search parameters, add filters; to broaden your search, add fewer filters.</a:t>
            </a: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 Use the advanced search options to continue narrowing your search parameters.</a:t>
            </a: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Click “Advanced Job Seach”</a:t>
            </a: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5. Fill out options to narrow your </a:t>
            </a: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search parameters.</a:t>
            </a:r>
            <a:endParaRPr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	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907" y="1034875"/>
            <a:ext cx="1733550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rot="10800000">
            <a:off x="4623557" y="1340327"/>
            <a:ext cx="361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6538006" y="3832401"/>
            <a:ext cx="361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0512DA-BA97-46C6-B5B3-8CE910643893}"/>
              </a:ext>
            </a:extLst>
          </p:cNvPr>
          <p:cNvSpPr txBox="1"/>
          <p:nvPr/>
        </p:nvSpPr>
        <p:spPr>
          <a:xfrm>
            <a:off x="2520837" y="3709290"/>
            <a:ext cx="136044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QA Engineer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body" idx="2"/>
          </p:nvPr>
        </p:nvSpPr>
        <p:spPr>
          <a:xfrm>
            <a:off x="457200" y="1524275"/>
            <a:ext cx="81423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Boolean operators help refine and narrow your search results: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-JM" b="1" dirty="0">
                <a:solidFill>
                  <a:srgbClr val="136DE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Source Sans Pro"/>
              </a:rPr>
              <a:t>OR  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the following example, </a:t>
            </a:r>
            <a:r>
              <a:rPr lang="en-JM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 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finds all jobs where either the word </a:t>
            </a:r>
            <a:r>
              <a:rPr lang="en-JM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quality assurance 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 </a:t>
            </a:r>
            <a:r>
              <a:rPr lang="en-JM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engineer 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appears: Example: </a:t>
            </a:r>
            <a:r>
              <a:rPr lang="en-JM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quality assurance OR engineer</a:t>
            </a:r>
            <a:endParaRPr lang="en-US"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-US" b="1" dirty="0">
                <a:solidFill>
                  <a:srgbClr val="136DE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Source Sans Pro"/>
              </a:rPr>
              <a:t>AND 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Retrieves all jobs that have both the words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quality assurance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engineer: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Example: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quality assurance AND engineer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-JM" b="1" dirty="0">
                <a:solidFill>
                  <a:srgbClr val="136DE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Source Sans Pro"/>
              </a:rPr>
              <a:t>*  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Replaces one or more letters at the end of the word: Example: </a:t>
            </a:r>
            <a:r>
              <a:rPr lang="en-JM" i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</a:t>
            </a:r>
            <a:r>
              <a:rPr lang="en-JM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will show results for engineering, engineers, engineer.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Sans Pro"/>
              <a:buAutoNum type="arabicPeriod"/>
            </a:pPr>
            <a:r>
              <a:rPr lang="en-JM" b="1" dirty="0">
                <a:solidFill>
                  <a:srgbClr val="136DE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Source Sans Pro"/>
              </a:rPr>
              <a:t>“ “  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 quotes to search the exact phrase as typed and in order: </a:t>
            </a:r>
            <a:b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Example: </a:t>
            </a:r>
            <a:r>
              <a:rPr lang="en-US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“quality assurance engineer”</a:t>
            </a:r>
            <a:endParaRPr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Source Sans Pro"/>
              <a:buAutoNum type="arabicPeriod"/>
            </a:pPr>
            <a:r>
              <a:rPr lang="en-JM" b="1" dirty="0">
                <a:solidFill>
                  <a:srgbClr val="136DE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Source Sans Pro"/>
              </a:rPr>
              <a:t>( )  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 </a:t>
            </a:r>
            <a:r>
              <a:rPr lang="en-JM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 ) </a:t>
            </a:r>
            <a:r>
              <a:rPr lang="en-JM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do a complex search for a combination of terms: Example</a:t>
            </a:r>
            <a:r>
              <a:rPr lang="en-JM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JM" i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project </a:t>
            </a:r>
            <a:r>
              <a:rPr lang="en-JM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(manager OR coordinator)</a:t>
            </a:r>
            <a:endParaRPr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500743" y="6668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JM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Boolean Searches</a:t>
            </a:r>
            <a:endParaRPr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398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273</Words>
  <Application>Microsoft Office PowerPoint</Application>
  <PresentationFormat>On-screen Show (16:9)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Roboto Light</vt:lpstr>
      <vt:lpstr>Source Sans Pro</vt:lpstr>
      <vt:lpstr>Source Sans Pro Light</vt:lpstr>
      <vt:lpstr>Source Sans Pro SemiBold</vt:lpstr>
      <vt:lpstr>Simple Light</vt:lpstr>
      <vt:lpstr>Main</vt:lpstr>
      <vt:lpstr>How to Navigate Job Boards</vt:lpstr>
      <vt:lpstr>PowerPoint Presentation</vt:lpstr>
      <vt:lpstr>Boolean Searches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Navigate Job Boards</dc:title>
  <cp:lastModifiedBy>Kelley Dadah</cp:lastModifiedBy>
  <cp:revision>12</cp:revision>
  <dcterms:modified xsi:type="dcterms:W3CDTF">2021-09-02T19:31:11Z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E543BB32-C7DA-458F-AF26-E505CBA224DC</vt:lpwstr>
  </property>
  <property fmtid="{D5CDD505-2E9C-101B-9397-08002B2CF9AE}" pid="3" name="ArticulatePath">
    <vt:lpwstr>How to Navigate Job Boards Final Version_CC</vt:lpwstr>
  </property>
</Properties>
</file>