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4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9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1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7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3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6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5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4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412C-6B0B-43A6-A6A9-A261E70CD1D8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F171-572C-449C-B20E-9043B40E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82" y="530309"/>
            <a:ext cx="2215823" cy="9737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5" y="2649227"/>
            <a:ext cx="2186363" cy="29267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4012" y="693763"/>
            <a:ext cx="2374963" cy="11944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sp>
        <p:nvSpPr>
          <p:cNvPr id="7" name="矩形 6"/>
          <p:cNvSpPr/>
          <p:nvPr/>
        </p:nvSpPr>
        <p:spPr>
          <a:xfrm>
            <a:off x="1104012" y="1993705"/>
            <a:ext cx="2374963" cy="81021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sp>
        <p:nvSpPr>
          <p:cNvPr id="8" name="矩形 7"/>
          <p:cNvSpPr/>
          <p:nvPr/>
        </p:nvSpPr>
        <p:spPr>
          <a:xfrm>
            <a:off x="1093657" y="10095825"/>
            <a:ext cx="2374963" cy="224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sp>
        <p:nvSpPr>
          <p:cNvPr id="9" name="矩形 8"/>
          <p:cNvSpPr/>
          <p:nvPr/>
        </p:nvSpPr>
        <p:spPr>
          <a:xfrm>
            <a:off x="1006341" y="638230"/>
            <a:ext cx="2549593" cy="987557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/>
        </p:nvSpPr>
        <p:spPr>
          <a:xfrm>
            <a:off x="4033133" y="3024487"/>
            <a:ext cx="1420321" cy="1109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sp>
        <p:nvSpPr>
          <p:cNvPr id="13" name="矩形 12"/>
          <p:cNvSpPr/>
          <p:nvPr/>
        </p:nvSpPr>
        <p:spPr>
          <a:xfrm>
            <a:off x="4033133" y="3403590"/>
            <a:ext cx="1420321" cy="1109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sp>
        <p:nvSpPr>
          <p:cNvPr id="14" name="矩形 13"/>
          <p:cNvSpPr/>
          <p:nvPr/>
        </p:nvSpPr>
        <p:spPr>
          <a:xfrm>
            <a:off x="4033133" y="5177827"/>
            <a:ext cx="1420321" cy="11094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sp>
        <p:nvSpPr>
          <p:cNvPr id="15" name="矩形 14"/>
          <p:cNvSpPr/>
          <p:nvPr/>
        </p:nvSpPr>
        <p:spPr>
          <a:xfrm>
            <a:off x="4033133" y="5299175"/>
            <a:ext cx="1420321" cy="1109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058" tIns="33529" rIns="67058" bIns="335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20"/>
          </a:p>
        </p:txBody>
      </p:sp>
      <p:cxnSp>
        <p:nvCxnSpPr>
          <p:cNvPr id="17" name="直接箭头连接符 16"/>
          <p:cNvCxnSpPr>
            <a:stCxn id="10" idx="1"/>
          </p:cNvCxnSpPr>
          <p:nvPr/>
        </p:nvCxnSpPr>
        <p:spPr>
          <a:xfrm flipH="1" flipV="1">
            <a:off x="3478974" y="1290995"/>
            <a:ext cx="554158" cy="17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1"/>
            <a:endCxn id="8" idx="3"/>
          </p:cNvCxnSpPr>
          <p:nvPr/>
        </p:nvCxnSpPr>
        <p:spPr>
          <a:xfrm flipH="1">
            <a:off x="3468620" y="3459064"/>
            <a:ext cx="564513" cy="674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3"/>
          </p:cNvCxnSpPr>
          <p:nvPr/>
        </p:nvCxnSpPr>
        <p:spPr>
          <a:xfrm flipH="1">
            <a:off x="3478974" y="5233301"/>
            <a:ext cx="554158" cy="81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1"/>
            <a:endCxn id="9" idx="3"/>
          </p:cNvCxnSpPr>
          <p:nvPr/>
        </p:nvCxnSpPr>
        <p:spPr>
          <a:xfrm flipH="1">
            <a:off x="3555934" y="5354649"/>
            <a:ext cx="477199" cy="22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94532" y="546933"/>
            <a:ext cx="1782860" cy="2033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0" dirty="0"/>
              <a:t>通过</a:t>
            </a:r>
            <a:r>
              <a:rPr lang="en-US" altLang="zh-CN" sz="1320" dirty="0" err="1"/>
              <a:t>webpack</a:t>
            </a:r>
            <a:endParaRPr lang="en-US" altLang="zh-CN" sz="1320" dirty="0"/>
          </a:p>
          <a:p>
            <a:r>
              <a:rPr lang="zh-CN" altLang="en-US" sz="1320" dirty="0"/>
              <a:t>自动打包多页面</a:t>
            </a:r>
            <a:endParaRPr lang="en-US" altLang="zh-CN" sz="1320" dirty="0"/>
          </a:p>
          <a:p>
            <a:endParaRPr lang="en-US" altLang="zh-CN" sz="1320" dirty="0"/>
          </a:p>
          <a:p>
            <a:r>
              <a:rPr lang="zh-CN" altLang="en-US" sz="1320" dirty="0"/>
              <a:t>打包示意</a:t>
            </a:r>
            <a:endParaRPr lang="en-US" altLang="zh-CN" sz="1320" dirty="0"/>
          </a:p>
          <a:p>
            <a:r>
              <a:rPr lang="zh-CN" altLang="en-US" sz="1027" dirty="0"/>
              <a:t>（新增</a:t>
            </a:r>
            <a:r>
              <a:rPr lang="en-US" altLang="zh-CN" sz="1027" dirty="0"/>
              <a:t>/</a:t>
            </a:r>
            <a:r>
              <a:rPr lang="zh-CN" altLang="en-US" sz="1027" dirty="0"/>
              <a:t>添加项目页面）</a:t>
            </a:r>
            <a:endParaRPr lang="en-US" altLang="zh-CN" sz="1027" dirty="0"/>
          </a:p>
          <a:p>
            <a:r>
              <a:rPr lang="zh-CN" altLang="en-US" sz="1027" dirty="0"/>
              <a:t>在</a:t>
            </a:r>
            <a:r>
              <a:rPr lang="en-US" altLang="zh-CN" sz="1027" dirty="0" err="1"/>
              <a:t>vue</a:t>
            </a:r>
            <a:r>
              <a:rPr lang="zh-CN" altLang="en-US" sz="1027" dirty="0"/>
              <a:t>模板中相互引用</a:t>
            </a:r>
            <a:endParaRPr lang="en-US" altLang="zh-CN" sz="1027" dirty="0"/>
          </a:p>
          <a:p>
            <a:r>
              <a:rPr lang="zh-CN" altLang="en-US" sz="1027" dirty="0"/>
              <a:t>生成的整个页面，拆分示意</a:t>
            </a:r>
            <a:endParaRPr lang="en-US" altLang="zh-CN" sz="1027" dirty="0"/>
          </a:p>
          <a:p>
            <a:endParaRPr lang="en-US" altLang="zh-CN" sz="1027" dirty="0"/>
          </a:p>
          <a:p>
            <a:r>
              <a:rPr lang="en-US" altLang="zh-CN" sz="1027" dirty="0"/>
              <a:t>TODO:</a:t>
            </a:r>
          </a:p>
          <a:p>
            <a:r>
              <a:rPr lang="en-US" altLang="zh-CN" sz="1027" dirty="0"/>
              <a:t>     </a:t>
            </a:r>
            <a:r>
              <a:rPr lang="zh-CN" altLang="en-US" sz="1027" dirty="0"/>
              <a:t>页面主体部分进一步细分</a:t>
            </a:r>
            <a:endParaRPr lang="en-US" altLang="zh-CN" sz="1027" dirty="0"/>
          </a:p>
          <a:p>
            <a:r>
              <a:rPr lang="en-US" altLang="zh-CN" sz="1173" dirty="0"/>
              <a:t>    </a:t>
            </a:r>
            <a:r>
              <a:rPr lang="zh-CN" altLang="en-US" sz="1173" dirty="0"/>
              <a:t>页面的行为</a:t>
            </a:r>
          </a:p>
        </p:txBody>
      </p:sp>
    </p:spTree>
    <p:extLst>
      <p:ext uri="{BB962C8B-B14F-4D97-AF65-F5344CB8AC3E}">
        <p14:creationId xmlns:p14="http://schemas.microsoft.com/office/powerpoint/2010/main" val="6749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40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t.G.Z.j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宋来瑞</dc:creator>
  <cp:lastModifiedBy>宋来瑞</cp:lastModifiedBy>
  <cp:revision>2</cp:revision>
  <dcterms:created xsi:type="dcterms:W3CDTF">2016-11-24T06:55:04Z</dcterms:created>
  <dcterms:modified xsi:type="dcterms:W3CDTF">2016-11-24T07:17:41Z</dcterms:modified>
</cp:coreProperties>
</file>