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834F-E086-4D97-8BA4-E5DD36E6C9C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2E40-9487-44C3-813C-730868655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09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834F-E086-4D97-8BA4-E5DD36E6C9C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2E40-9487-44C3-813C-730868655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66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834F-E086-4D97-8BA4-E5DD36E6C9C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2E40-9487-44C3-813C-730868655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7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834F-E086-4D97-8BA4-E5DD36E6C9C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2E40-9487-44C3-813C-730868655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39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834F-E086-4D97-8BA4-E5DD36E6C9C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2E40-9487-44C3-813C-730868655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6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834F-E086-4D97-8BA4-E5DD36E6C9C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2E40-9487-44C3-813C-730868655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8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834F-E086-4D97-8BA4-E5DD36E6C9C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2E40-9487-44C3-813C-730868655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17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834F-E086-4D97-8BA4-E5DD36E6C9C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2E40-9487-44C3-813C-730868655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9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834F-E086-4D97-8BA4-E5DD36E6C9C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2E40-9487-44C3-813C-730868655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5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834F-E086-4D97-8BA4-E5DD36E6C9C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2E40-9487-44C3-813C-730868655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2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834F-E086-4D97-8BA4-E5DD36E6C9C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2E40-9487-44C3-813C-730868655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9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834F-E086-4D97-8BA4-E5DD36E6C9C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2E40-9487-44C3-813C-730868655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51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09042" y="1840536"/>
            <a:ext cx="3368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http://rap.taobao.org/mockjs/ 10031/api/projects/list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5209043" y="3476152"/>
            <a:ext cx="3368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http://rap.taobao.org/mockjs/10031/api/projects/3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654114" y="1840535"/>
            <a:ext cx="2389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http://localhost:8080/api/projects/list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54114" y="3476151"/>
            <a:ext cx="2389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http://localhost:8080/api/projects/3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4043966" y="2002117"/>
            <a:ext cx="1165076" cy="32316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043966" y="3637733"/>
            <a:ext cx="1165076" cy="32316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83616" y="3476151"/>
            <a:ext cx="485775" cy="7624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十字形 10"/>
          <p:cNvSpPr/>
          <p:nvPr/>
        </p:nvSpPr>
        <p:spPr>
          <a:xfrm rot="2700000">
            <a:off x="4392091" y="3587066"/>
            <a:ext cx="468823" cy="433086"/>
          </a:xfrm>
          <a:prstGeom prst="plus">
            <a:avLst>
              <a:gd name="adj" fmla="val 41090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0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t.G.Z.j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宋来瑞</dc:creator>
  <cp:lastModifiedBy>宋来瑞</cp:lastModifiedBy>
  <cp:revision>1</cp:revision>
  <dcterms:created xsi:type="dcterms:W3CDTF">2016-11-24T07:23:23Z</dcterms:created>
  <dcterms:modified xsi:type="dcterms:W3CDTF">2016-11-24T07:23:48Z</dcterms:modified>
</cp:coreProperties>
</file>