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81" r:id="rId3"/>
    <p:sldId id="285" r:id="rId4"/>
    <p:sldId id="28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D39B6A-0A57-44EF-A320-BE11ABFD1853}" v="94" dt="2019-11-14T22:40:32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73" autoAdjust="0"/>
  </p:normalViewPr>
  <p:slideViewPr>
    <p:cSldViewPr>
      <p:cViewPr varScale="1">
        <p:scale>
          <a:sx n="110" d="100"/>
          <a:sy n="110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590B1-D575-4CF8-9FA8-50A3C06504B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DBBBD-C92A-4484-ABA5-58BBBB13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8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A4B88E-A45C-447B-ACCC-065570ABEFF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PowerShell Secrets Management Module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429000"/>
            <a:ext cx="7854696" cy="1552136"/>
          </a:xfrm>
        </p:spPr>
        <p:txBody>
          <a:bodyPr/>
          <a:lstStyle/>
          <a:p>
            <a:pPr algn="ctr"/>
            <a:r>
              <a:rPr lang="en-US" dirty="0"/>
              <a:t>Securely manage secrets on a local machine</a:t>
            </a:r>
          </a:p>
        </p:txBody>
      </p:sp>
    </p:spTree>
    <p:extLst>
      <p:ext uri="{BB962C8B-B14F-4D97-AF65-F5344CB8AC3E}">
        <p14:creationId xmlns:p14="http://schemas.microsoft.com/office/powerpoint/2010/main" val="35009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Vault registration cmdlets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Register-</a:t>
            </a:r>
            <a:r>
              <a:rPr lang="en-US" dirty="0" err="1"/>
              <a:t>SecretsVault</a:t>
            </a:r>
            <a:endParaRPr lang="en-US" dirty="0"/>
          </a:p>
          <a:p>
            <a:pPr marL="0" indent="0">
              <a:buNone/>
            </a:pPr>
            <a:r>
              <a:rPr lang="en-US" sz="1400" dirty="0"/>
              <a:t>Register-</a:t>
            </a:r>
            <a:r>
              <a:rPr lang="en-US" sz="1400" dirty="0" err="1"/>
              <a:t>SecretsVault</a:t>
            </a:r>
            <a:r>
              <a:rPr lang="en-US" sz="1400" dirty="0"/>
              <a:t> [-Name] &lt;string&gt; [-</a:t>
            </a:r>
            <a:r>
              <a:rPr lang="en-US" sz="1400" dirty="0" err="1"/>
              <a:t>ModuleName</a:t>
            </a:r>
            <a:r>
              <a:rPr lang="en-US" sz="1400" dirty="0"/>
              <a:t>] &lt;string&gt; [-</a:t>
            </a:r>
            <a:r>
              <a:rPr lang="en-US" sz="1400" dirty="0" err="1"/>
              <a:t>VaultParameters</a:t>
            </a:r>
            <a:r>
              <a:rPr lang="en-US" sz="1400" dirty="0"/>
              <a:t> &lt;</a:t>
            </a:r>
            <a:r>
              <a:rPr lang="en-US" sz="1400" dirty="0" err="1"/>
              <a:t>hashtable</a:t>
            </a:r>
            <a:r>
              <a:rPr lang="en-US" sz="1400" dirty="0"/>
              <a:t>&gt;]</a:t>
            </a:r>
          </a:p>
          <a:p>
            <a:pPr marL="0" indent="0">
              <a:buNone/>
            </a:pPr>
            <a:r>
              <a:rPr lang="en-US" sz="1400" dirty="0"/>
              <a:t>[-</a:t>
            </a:r>
            <a:r>
              <a:rPr lang="en-US" sz="1400" dirty="0" err="1"/>
              <a:t>WhatIf</a:t>
            </a:r>
            <a:r>
              <a:rPr lang="en-US" sz="1400" dirty="0"/>
              <a:t>] [-Confirm] [&lt;</a:t>
            </a:r>
            <a:r>
              <a:rPr lang="en-US" sz="1400" dirty="0" err="1"/>
              <a:t>CommonParameters</a:t>
            </a:r>
            <a:r>
              <a:rPr lang="en-US" sz="1400" dirty="0"/>
              <a:t>&gt;]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Get-</a:t>
            </a:r>
            <a:r>
              <a:rPr lang="en-US" dirty="0" err="1"/>
              <a:t>SecretsVault</a:t>
            </a:r>
            <a:endParaRPr lang="en-US" dirty="0"/>
          </a:p>
          <a:p>
            <a:pPr marL="0" indent="0">
              <a:buNone/>
            </a:pPr>
            <a:r>
              <a:rPr lang="en-US" sz="1400" dirty="0"/>
              <a:t>Get-</a:t>
            </a:r>
            <a:r>
              <a:rPr lang="en-US" sz="1400" dirty="0" err="1"/>
              <a:t>SecretsVault</a:t>
            </a:r>
            <a:r>
              <a:rPr lang="en-US" sz="1400" dirty="0"/>
              <a:t> [[-Name] &lt;string&gt;] [&lt;</a:t>
            </a:r>
            <a:r>
              <a:rPr lang="en-US" sz="1400" dirty="0" err="1"/>
              <a:t>CommonParameters</a:t>
            </a:r>
            <a:r>
              <a:rPr lang="en-US" sz="1400" dirty="0"/>
              <a:t>&gt;]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Unregister-</a:t>
            </a:r>
            <a:r>
              <a:rPr lang="en-US" dirty="0" err="1"/>
              <a:t>SecretsVault</a:t>
            </a:r>
            <a:endParaRPr lang="en-US" dirty="0"/>
          </a:p>
          <a:p>
            <a:pPr marL="0" indent="0">
              <a:buNone/>
            </a:pPr>
            <a:r>
              <a:rPr lang="en-US" sz="1400" dirty="0"/>
              <a:t>Unregister-</a:t>
            </a:r>
            <a:r>
              <a:rPr lang="en-US" sz="1400" dirty="0" err="1"/>
              <a:t>SecretsVault</a:t>
            </a:r>
            <a:r>
              <a:rPr lang="en-US" sz="1400" dirty="0"/>
              <a:t> [-Name] &lt;string&gt; [-</a:t>
            </a:r>
            <a:r>
              <a:rPr lang="en-US" sz="1400" dirty="0" err="1"/>
              <a:t>WhatIf</a:t>
            </a:r>
            <a:r>
              <a:rPr lang="en-US" sz="1400" dirty="0"/>
              <a:t>] [-Confirm] [&lt;</a:t>
            </a:r>
            <a:r>
              <a:rPr lang="en-US" sz="1400" dirty="0" err="1"/>
              <a:t>CommonParameters</a:t>
            </a:r>
            <a:r>
              <a:rPr lang="en-US" sz="1400" dirty="0"/>
              <a:t>&gt;]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Unregister-</a:t>
            </a:r>
            <a:r>
              <a:rPr lang="en-US" sz="1400" dirty="0" err="1"/>
              <a:t>SecretsVault</a:t>
            </a:r>
            <a:r>
              <a:rPr lang="en-US" sz="1400" dirty="0"/>
              <a:t> [-</a:t>
            </a:r>
            <a:r>
              <a:rPr lang="en-US" sz="1400" dirty="0" err="1"/>
              <a:t>SecretsVault</a:t>
            </a:r>
            <a:r>
              <a:rPr lang="en-US" sz="1400" dirty="0"/>
              <a:t>] &lt;</a:t>
            </a:r>
            <a:r>
              <a:rPr lang="en-US" sz="1400" dirty="0" err="1"/>
              <a:t>SecretsVaultInfo</a:t>
            </a:r>
            <a:r>
              <a:rPr lang="en-US" sz="1400" dirty="0"/>
              <a:t>&gt; [-</a:t>
            </a:r>
            <a:r>
              <a:rPr lang="en-US" sz="1400" dirty="0" err="1"/>
              <a:t>WhatIf</a:t>
            </a:r>
            <a:r>
              <a:rPr lang="en-US" sz="1400" dirty="0"/>
              <a:t>] [-Confirm] [&lt;</a:t>
            </a:r>
            <a:r>
              <a:rPr lang="en-US" sz="1400" dirty="0" err="1"/>
              <a:t>CommonParameters</a:t>
            </a:r>
            <a:r>
              <a:rPr lang="en-US" sz="1400" dirty="0"/>
              <a:t>&gt;]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4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Secrets cmdlets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Add-Secret</a:t>
            </a:r>
          </a:p>
          <a:p>
            <a:pPr marL="0" indent="0">
              <a:buNone/>
            </a:pPr>
            <a:r>
              <a:rPr lang="en-US" sz="1400" dirty="0"/>
              <a:t>Add-Secret [-Name] &lt;string&gt; [-Secret] &lt;Object&gt; [[-Vault] &lt;string&gt;] [-</a:t>
            </a:r>
            <a:r>
              <a:rPr lang="en-US" sz="1400" dirty="0" err="1"/>
              <a:t>NoClobber</a:t>
            </a:r>
            <a:r>
              <a:rPr lang="en-US" sz="1400" dirty="0"/>
              <a:t>] [&lt;</a:t>
            </a:r>
            <a:r>
              <a:rPr lang="en-US" sz="1400" dirty="0" err="1"/>
              <a:t>CommonParameters</a:t>
            </a:r>
            <a:r>
              <a:rPr lang="en-US" sz="1400" dirty="0"/>
              <a:t>&gt;]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Get-Secret</a:t>
            </a:r>
          </a:p>
          <a:p>
            <a:pPr marL="0" indent="0">
              <a:buNone/>
            </a:pPr>
            <a:r>
              <a:rPr lang="en-US" sz="1400" dirty="0"/>
              <a:t>Get-Secret [-Name] &lt;string&gt; [[-Vault] &lt;string&gt;] [&lt;</a:t>
            </a:r>
            <a:r>
              <a:rPr lang="en-US" sz="1400" dirty="0" err="1"/>
              <a:t>CommonParameters</a:t>
            </a:r>
            <a:r>
              <a:rPr lang="en-US" sz="1400" dirty="0"/>
              <a:t>&gt;]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Get-</a:t>
            </a:r>
            <a:r>
              <a:rPr lang="en-US" dirty="0" err="1"/>
              <a:t>SecretInfo</a:t>
            </a:r>
            <a:endParaRPr lang="en-US" dirty="0"/>
          </a:p>
          <a:p>
            <a:pPr marL="0" indent="0">
              <a:buNone/>
            </a:pPr>
            <a:r>
              <a:rPr lang="en-US" sz="1400" dirty="0"/>
              <a:t>Get-</a:t>
            </a:r>
            <a:r>
              <a:rPr lang="en-US" sz="1400" dirty="0" err="1"/>
              <a:t>SecretInfo</a:t>
            </a:r>
            <a:r>
              <a:rPr lang="en-US" sz="1400" dirty="0"/>
              <a:t> [[-Name] &lt;string&gt;] [[-Vault] &lt;string&gt;] [&lt;</a:t>
            </a:r>
            <a:r>
              <a:rPr lang="en-US" sz="1400" dirty="0" err="1"/>
              <a:t>CommonParameters</a:t>
            </a:r>
            <a:r>
              <a:rPr lang="en-US" sz="1400" dirty="0"/>
              <a:t>&gt;]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Remove-Secret</a:t>
            </a:r>
          </a:p>
          <a:p>
            <a:pPr marL="0" indent="0">
              <a:buNone/>
            </a:pPr>
            <a:r>
              <a:rPr lang="en-US" sz="1400" dirty="0"/>
              <a:t>Remove-Secret [-Name] &lt;string&gt; [-Vault] &lt;string&gt; [&lt;</a:t>
            </a:r>
            <a:r>
              <a:rPr lang="en-US" sz="1400" dirty="0" err="1"/>
              <a:t>CommonParameters</a:t>
            </a:r>
            <a:r>
              <a:rPr lang="en-US" sz="1400" dirty="0"/>
              <a:t>&gt;]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1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vault modules must be secure</a:t>
            </a:r>
          </a:p>
          <a:p>
            <a:r>
              <a:rPr lang="en-US" dirty="0"/>
              <a:t>Built-in local vault will use known platform solutions (CredMan, Keyring, Keychain)</a:t>
            </a:r>
          </a:p>
          <a:p>
            <a:r>
              <a:rPr lang="en-US" dirty="0"/>
              <a:t>Best effort to zero out intermediate buffers</a:t>
            </a:r>
          </a:p>
          <a:p>
            <a:r>
              <a:rPr lang="en-US" dirty="0"/>
              <a:t>String secrets will be stored as </a:t>
            </a:r>
            <a:r>
              <a:rPr lang="en-US" dirty="0" err="1"/>
              <a:t>SecureString</a:t>
            </a:r>
            <a:r>
              <a:rPr lang="en-US" dirty="0"/>
              <a:t> types and returned as </a:t>
            </a:r>
            <a:r>
              <a:rPr lang="en-US" dirty="0" err="1"/>
              <a:t>SecureString</a:t>
            </a:r>
            <a:r>
              <a:rPr lang="en-US" dirty="0"/>
              <a:t> object unless user explicitly requests a (plain text) string be returned.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53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9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Secrets Management is a new PowerShell module that provides secure storage and access of secrets on a local machine.</a:t>
            </a:r>
          </a:p>
          <a:p>
            <a:r>
              <a:rPr lang="en-US" dirty="0"/>
              <a:t>It consists of a local secure vault plus any number of extension vaults.</a:t>
            </a:r>
          </a:p>
          <a:p>
            <a:r>
              <a:rPr lang="en-US" dirty="0"/>
              <a:t>It retrieves secrets for script or shell commands by looking up in registered vaults.</a:t>
            </a:r>
          </a:p>
          <a:p>
            <a:r>
              <a:rPr lang="en-US" dirty="0"/>
              <a:t>It reduces the temptation to write down secrets or include them as plain text in source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Script using secrets management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79F388-E735-4959-91C9-A7F661CCB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Import-Module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Microsoft.PowerShell.SecretsManagement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# Publish a module to the PowerShell Gallery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Publish-Module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C:\Modules\Publish\MyNewModule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NuGetApiKey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Get-Secret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NuGetApiKey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AsPlainText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# Run management script on multiple machines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-Cn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$machines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FilePath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.\MyMgmtScript.ps1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Get-Secret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MgmtCred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5138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FF6FD2-42C0-40C7-9948-336D7A9B7989}"/>
              </a:ext>
            </a:extLst>
          </p:cNvPr>
          <p:cNvSpPr/>
          <p:nvPr/>
        </p:nvSpPr>
        <p:spPr>
          <a:xfrm>
            <a:off x="1104900" y="2057400"/>
            <a:ext cx="6934200" cy="2334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D15161-869D-490E-A642-6208ED216CC9}"/>
              </a:ext>
            </a:extLst>
          </p:cNvPr>
          <p:cNvSpPr/>
          <p:nvPr/>
        </p:nvSpPr>
        <p:spPr>
          <a:xfrm>
            <a:off x="431074" y="4953000"/>
            <a:ext cx="170252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B9251-4462-419E-8C26-A513716FB167}"/>
              </a:ext>
            </a:extLst>
          </p:cNvPr>
          <p:cNvSpPr/>
          <p:nvPr/>
        </p:nvSpPr>
        <p:spPr>
          <a:xfrm>
            <a:off x="2667000" y="4953000"/>
            <a:ext cx="170252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3A493-250D-404A-A63B-C9FA9D6FC532}"/>
              </a:ext>
            </a:extLst>
          </p:cNvPr>
          <p:cNvSpPr/>
          <p:nvPr/>
        </p:nvSpPr>
        <p:spPr>
          <a:xfrm>
            <a:off x="4896395" y="4953000"/>
            <a:ext cx="170252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FAEC30FA-4562-4931-B59A-20A18AB03E4D}"/>
              </a:ext>
            </a:extLst>
          </p:cNvPr>
          <p:cNvSpPr/>
          <p:nvPr/>
        </p:nvSpPr>
        <p:spPr>
          <a:xfrm>
            <a:off x="7391400" y="4953000"/>
            <a:ext cx="1295400" cy="16130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56A58-E408-483C-A9E6-44C5F0D5F428}"/>
              </a:ext>
            </a:extLst>
          </p:cNvPr>
          <p:cNvSpPr txBox="1"/>
          <p:nvPr/>
        </p:nvSpPr>
        <p:spPr>
          <a:xfrm>
            <a:off x="424543" y="5087778"/>
            <a:ext cx="167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Built-In Local Vault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04351-D7CA-497A-BB66-40D12F684E0F}"/>
              </a:ext>
            </a:extLst>
          </p:cNvPr>
          <p:cNvSpPr txBox="1"/>
          <p:nvPr/>
        </p:nvSpPr>
        <p:spPr>
          <a:xfrm>
            <a:off x="2667000" y="5195500"/>
            <a:ext cx="1702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Extension Vault module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5EBAF-85FE-405E-A7A2-B284EFC44762}"/>
              </a:ext>
            </a:extLst>
          </p:cNvPr>
          <p:cNvSpPr txBox="1"/>
          <p:nvPr/>
        </p:nvSpPr>
        <p:spPr>
          <a:xfrm>
            <a:off x="4902926" y="5195500"/>
            <a:ext cx="1702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Extension Vault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D61B67-BE9E-442B-A3C1-035231FF7130}"/>
              </a:ext>
            </a:extLst>
          </p:cNvPr>
          <p:cNvSpPr/>
          <p:nvPr/>
        </p:nvSpPr>
        <p:spPr>
          <a:xfrm>
            <a:off x="431074" y="6070376"/>
            <a:ext cx="1702526" cy="482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542A0E-B8E4-42BD-903C-A84BDFAEC129}"/>
              </a:ext>
            </a:extLst>
          </p:cNvPr>
          <p:cNvSpPr/>
          <p:nvPr/>
        </p:nvSpPr>
        <p:spPr>
          <a:xfrm>
            <a:off x="2667000" y="6083188"/>
            <a:ext cx="1702526" cy="482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C926EC-0913-4D10-A0CD-C8C563FAE5F2}"/>
              </a:ext>
            </a:extLst>
          </p:cNvPr>
          <p:cNvSpPr/>
          <p:nvPr/>
        </p:nvSpPr>
        <p:spPr>
          <a:xfrm>
            <a:off x="4896395" y="6070376"/>
            <a:ext cx="1702526" cy="482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DDE44D-80A5-4935-88DD-DF3242C9DB22}"/>
              </a:ext>
            </a:extLst>
          </p:cNvPr>
          <p:cNvSpPr txBox="1"/>
          <p:nvPr/>
        </p:nvSpPr>
        <p:spPr>
          <a:xfrm>
            <a:off x="431074" y="6172200"/>
            <a:ext cx="1709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CredMan / Keyring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2091D-7864-49BF-9CE7-99A3DBB74EF1}"/>
              </a:ext>
            </a:extLst>
          </p:cNvPr>
          <p:cNvSpPr txBox="1"/>
          <p:nvPr/>
        </p:nvSpPr>
        <p:spPr>
          <a:xfrm>
            <a:off x="7543800" y="5370493"/>
            <a:ext cx="114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Extension Vault Registration json 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1310D6-6106-4F2D-8684-C2CF55539039}"/>
              </a:ext>
            </a:extLst>
          </p:cNvPr>
          <p:cNvSpPr txBox="1"/>
          <p:nvPr/>
        </p:nvSpPr>
        <p:spPr>
          <a:xfrm>
            <a:off x="2660469" y="6188630"/>
            <a:ext cx="1702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Azure Key Vault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B3BB7D-FA57-4FA0-AF13-9F18C5BA7AE5}"/>
              </a:ext>
            </a:extLst>
          </p:cNvPr>
          <p:cNvSpPr txBox="1"/>
          <p:nvPr/>
        </p:nvSpPr>
        <p:spPr>
          <a:xfrm>
            <a:off x="4902926" y="6170711"/>
            <a:ext cx="1695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AWS Vault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73975C-65C8-44BF-BEEF-4A7441DFEBB3}"/>
              </a:ext>
            </a:extLst>
          </p:cNvPr>
          <p:cNvSpPr txBox="1"/>
          <p:nvPr/>
        </p:nvSpPr>
        <p:spPr>
          <a:xfrm>
            <a:off x="1295400" y="2362200"/>
            <a:ext cx="30675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Secrets cmdlets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Add-Secret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Get-Secret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Get-</a:t>
            </a:r>
            <a:r>
              <a:rPr lang="en-US" sz="1400" dirty="0" err="1"/>
              <a:t>SecretInfo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Remove-Secret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47FBEC-5942-4306-9383-08BE27312C4E}"/>
              </a:ext>
            </a:extLst>
          </p:cNvPr>
          <p:cNvSpPr txBox="1"/>
          <p:nvPr/>
        </p:nvSpPr>
        <p:spPr>
          <a:xfrm>
            <a:off x="4896395" y="2316998"/>
            <a:ext cx="27236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Registration cmdlets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Register-</a:t>
            </a:r>
            <a:r>
              <a:rPr lang="en-US" sz="1400" dirty="0" err="1"/>
              <a:t>SecretsVault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Get-</a:t>
            </a:r>
            <a:r>
              <a:rPr lang="en-US" sz="1400" dirty="0" err="1"/>
              <a:t>SecretsVault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Unregister-</a:t>
            </a:r>
            <a:r>
              <a:rPr lang="en-US" sz="1400" dirty="0" err="1"/>
              <a:t>SecretsVault</a:t>
            </a:r>
            <a:endParaRPr lang="en-US" sz="14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565A2F7-1E2C-45D2-AD46-66DE2553B381}"/>
              </a:ext>
            </a:extLst>
          </p:cNvPr>
          <p:cNvCxnSpPr>
            <a:endCxn id="7" idx="0"/>
          </p:cNvCxnSpPr>
          <p:nvPr/>
        </p:nvCxnSpPr>
        <p:spPr>
          <a:xfrm rot="5400000">
            <a:off x="1198768" y="4475368"/>
            <a:ext cx="561202" cy="394063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103490-CFE1-4BAB-861B-332DDF2746BE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1282337" y="5715000"/>
            <a:ext cx="0" cy="3553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B84824-6971-4DE2-93D7-B09AA895A6B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518263" y="4391797"/>
            <a:ext cx="0" cy="56120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3D5031-A636-45DD-BB1D-5906F08B1AF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518263" y="5718720"/>
            <a:ext cx="0" cy="3516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955A52-4765-4F20-935B-FFB38C845B8C}"/>
              </a:ext>
            </a:extLst>
          </p:cNvPr>
          <p:cNvCxnSpPr>
            <a:cxnSpLocks/>
          </p:cNvCxnSpPr>
          <p:nvPr/>
        </p:nvCxnSpPr>
        <p:spPr>
          <a:xfrm>
            <a:off x="5715000" y="5715000"/>
            <a:ext cx="0" cy="3516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E34968-F538-493D-9221-97C4AB4F6438}"/>
              </a:ext>
            </a:extLst>
          </p:cNvPr>
          <p:cNvCxnSpPr>
            <a:cxnSpLocks/>
          </p:cNvCxnSpPr>
          <p:nvPr/>
        </p:nvCxnSpPr>
        <p:spPr>
          <a:xfrm>
            <a:off x="5701937" y="4391797"/>
            <a:ext cx="0" cy="56120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BA84A29-85BC-4E53-BD2D-A16791BFFA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45996" y="4424142"/>
            <a:ext cx="682451" cy="617764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9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Supported Secret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Byte[]			Blob</a:t>
            </a:r>
          </a:p>
          <a:p>
            <a:r>
              <a:rPr lang="en-US" dirty="0"/>
              <a:t>String			Plain text</a:t>
            </a:r>
          </a:p>
          <a:p>
            <a:r>
              <a:rPr lang="en-US" dirty="0" err="1"/>
              <a:t>SecureString</a:t>
            </a:r>
            <a:r>
              <a:rPr lang="en-US" dirty="0"/>
              <a:t>		Secure string</a:t>
            </a:r>
          </a:p>
          <a:p>
            <a:r>
              <a:rPr lang="en-US" dirty="0" err="1"/>
              <a:t>PSCredential</a:t>
            </a:r>
            <a:r>
              <a:rPr lang="en-US" dirty="0"/>
              <a:t>		Credential</a:t>
            </a:r>
          </a:p>
          <a:p>
            <a:r>
              <a:rPr lang="en-US" dirty="0" err="1"/>
              <a:t>Hashtable</a:t>
            </a:r>
            <a:r>
              <a:rPr lang="en-US" dirty="0"/>
              <a:t>			Parameters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4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Local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secrets securely on local machine</a:t>
            </a:r>
          </a:p>
          <a:p>
            <a:r>
              <a:rPr lang="en-US" dirty="0"/>
              <a:t>Always available</a:t>
            </a:r>
          </a:p>
          <a:p>
            <a:r>
              <a:rPr lang="en-US" dirty="0"/>
              <a:t>Cannot be removed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0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Vaults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Implemented as a PowerShell module</a:t>
            </a:r>
          </a:p>
          <a:p>
            <a:r>
              <a:rPr lang="en-US" dirty="0"/>
              <a:t>Must provide implementing type or script functions</a:t>
            </a:r>
          </a:p>
          <a:p>
            <a:r>
              <a:rPr lang="en-US" dirty="0"/>
              <a:t>Can store/retrieve secrets locally or remotely</a:t>
            </a:r>
          </a:p>
          <a:p>
            <a:r>
              <a:rPr lang="en-US" dirty="0"/>
              <a:t>Registered in current user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Vault C#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binary assembly that implements an abstract class.</a:t>
            </a:r>
          </a:p>
          <a:p>
            <a:r>
              <a:rPr lang="en-US" dirty="0"/>
              <a:t>Binary is packaged with PowerShell module as a </a:t>
            </a:r>
            <a:r>
              <a:rPr lang="en-US" dirty="0" err="1"/>
              <a:t>RequiredAssembly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FMono-Regular"/>
              </a:rPr>
              <a:t>@{ </a:t>
            </a:r>
            <a:r>
              <a:rPr lang="en-US" sz="1600" dirty="0" err="1">
                <a:solidFill>
                  <a:srgbClr val="000000"/>
                </a:solidFill>
                <a:latin typeface="SFMono-Regular"/>
              </a:rPr>
              <a:t>ModuleVersion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'1.0'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FMono-Regular"/>
              </a:rPr>
              <a:t>RequiredAssemblies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= @(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SFMono-Regular"/>
              </a:rPr>
              <a:t>AKVaultExtension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) }</a:t>
            </a:r>
            <a:endParaRPr lang="en-US" sz="1600" dirty="0"/>
          </a:p>
          <a:p>
            <a:pPr marL="0" indent="0">
              <a:buNone/>
            </a:pPr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SetSecret</a:t>
            </a:r>
            <a:endParaRPr lang="en-US" sz="1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GetSecret</a:t>
            </a:r>
            <a:endParaRPr lang="en-US" sz="1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RemoveSecret</a:t>
            </a:r>
            <a:endParaRPr lang="en-US" sz="1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KeyValuePair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&gt;[] 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GetSecretInfo</a:t>
            </a:r>
            <a:endParaRPr lang="en-US" sz="1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8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Vault script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script module with </a:t>
            </a:r>
            <a:r>
              <a:rPr lang="en-US" dirty="0" err="1"/>
              <a:t>ImplementingModule</a:t>
            </a:r>
            <a:r>
              <a:rPr lang="en-US" dirty="0"/>
              <a:t> subdirectory.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ExtensionModules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AzKeyVault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ExtensionModules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AzKeyVault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\AzKeyVaultScript.psd1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ExtensionModules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AzKeyVault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ImplementingModule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ExtensionModules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AzKeyVault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ImplementingModule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\ImplementingModule.psd1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ExtensionModules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AzKeyVault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ImplementingModule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\ImplementingModule.psm1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FMono-Regular"/>
              </a:rPr>
              <a:t>@{ </a:t>
            </a:r>
            <a:r>
              <a:rPr lang="en-US" sz="1600" dirty="0" err="1">
                <a:solidFill>
                  <a:srgbClr val="000000"/>
                </a:solidFill>
                <a:latin typeface="SFMono-Regular"/>
              </a:rPr>
              <a:t>ModuleVersion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'1.0'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FMono-Regular"/>
              </a:rPr>
              <a:t>@{ </a:t>
            </a:r>
            <a:r>
              <a:rPr lang="en-US" sz="1600" dirty="0" err="1">
                <a:solidFill>
                  <a:srgbClr val="000000"/>
                </a:solidFill>
                <a:latin typeface="SFMono-Regular"/>
              </a:rPr>
              <a:t>ModuleVersion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'1.0'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FMono-Regular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SFMono-Regular"/>
              </a:rPr>
              <a:t>RootModule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'.\ImplementingModule.psm1'</a:t>
            </a:r>
            <a:endParaRPr lang="en-US" sz="1600" dirty="0">
              <a:solidFill>
                <a:srgbClr val="000000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FMono-Regular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SFMono-Regular"/>
              </a:rPr>
              <a:t>FunctionsToExport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= @(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'Set-</a:t>
            </a:r>
            <a:r>
              <a:rPr lang="en-US" sz="1600" dirty="0" err="1">
                <a:solidFill>
                  <a:srgbClr val="A31515"/>
                </a:solidFill>
                <a:latin typeface="SFMono-Regular"/>
              </a:rPr>
              <a:t>Secret'</a:t>
            </a:r>
            <a:r>
              <a:rPr lang="en-US" sz="1600" dirty="0" err="1">
                <a:solidFill>
                  <a:srgbClr val="000000"/>
                </a:solidFill>
                <a:latin typeface="SFMono-Regular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SFMono-Regular"/>
              </a:rPr>
              <a:t>'Get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-Secret'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 'Get-</a:t>
            </a:r>
            <a:r>
              <a:rPr lang="en-US" sz="1600" dirty="0" err="1">
                <a:solidFill>
                  <a:srgbClr val="A31515"/>
                </a:solidFill>
                <a:latin typeface="SFMono-Regular"/>
              </a:rPr>
              <a:t>SecretInfo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','Remove-Secret'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FMono-Regular"/>
              </a:rPr>
              <a:t>}</a:t>
            </a:r>
            <a:endParaRPr lang="en-US" sz="1600" dirty="0"/>
          </a:p>
          <a:p>
            <a:pPr marL="0" indent="0">
              <a:buNone/>
            </a:pPr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12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8443</TotalTime>
  <Words>592</Words>
  <Application>Microsoft Office PowerPoint</Application>
  <PresentationFormat>On-screen Show (4:3)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Consolas</vt:lpstr>
      <vt:lpstr>Constantia</vt:lpstr>
      <vt:lpstr>Courier New</vt:lpstr>
      <vt:lpstr>Lucida Console</vt:lpstr>
      <vt:lpstr>SFMono-Regular</vt:lpstr>
      <vt:lpstr>Wingdings 2</vt:lpstr>
      <vt:lpstr>Flow</vt:lpstr>
      <vt:lpstr>PowerShell Secrets Management Module</vt:lpstr>
      <vt:lpstr>Description</vt:lpstr>
      <vt:lpstr>Script using secrets management</vt:lpstr>
      <vt:lpstr>Architecture</vt:lpstr>
      <vt:lpstr>Supported Secret Types</vt:lpstr>
      <vt:lpstr>Built-in Local Vault</vt:lpstr>
      <vt:lpstr>Extension Vaults</vt:lpstr>
      <vt:lpstr>Extension Vault C# module</vt:lpstr>
      <vt:lpstr>Extension Vault script module</vt:lpstr>
      <vt:lpstr>Vault registration cmdlets</vt:lpstr>
      <vt:lpstr>Secrets cmdlets</vt:lpstr>
      <vt:lpstr>Security</vt:lpstr>
      <vt:lpstr>Questions?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5.0 Debugging</dc:title>
  <dc:creator>Paul Higinbotham</dc:creator>
  <cp:lastModifiedBy>Paul Higinbotham</cp:lastModifiedBy>
  <cp:revision>228</cp:revision>
  <dcterms:created xsi:type="dcterms:W3CDTF">2015-04-14T20:57:43Z</dcterms:created>
  <dcterms:modified xsi:type="dcterms:W3CDTF">2019-11-14T23:12:47Z</dcterms:modified>
</cp:coreProperties>
</file>