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04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069B-7F30-2643-B16A-9C8D10F4E69D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D862-4CEB-144B-9CB7-5D0CF3CBB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71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069B-7F30-2643-B16A-9C8D10F4E69D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D862-4CEB-144B-9CB7-5D0CF3CBB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49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069B-7F30-2643-B16A-9C8D10F4E69D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D862-4CEB-144B-9CB7-5D0CF3CBB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36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069B-7F30-2643-B16A-9C8D10F4E69D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D862-4CEB-144B-9CB7-5D0CF3CBB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77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069B-7F30-2643-B16A-9C8D10F4E69D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D862-4CEB-144B-9CB7-5D0CF3CBB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3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069B-7F30-2643-B16A-9C8D10F4E69D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D862-4CEB-144B-9CB7-5D0CF3CBB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55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069B-7F30-2643-B16A-9C8D10F4E69D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D862-4CEB-144B-9CB7-5D0CF3CBB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23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069B-7F30-2643-B16A-9C8D10F4E69D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D862-4CEB-144B-9CB7-5D0CF3CBB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02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069B-7F30-2643-B16A-9C8D10F4E69D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D862-4CEB-144B-9CB7-5D0CF3CBB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12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069B-7F30-2643-B16A-9C8D10F4E69D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D862-4CEB-144B-9CB7-5D0CF3CBB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1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069B-7F30-2643-B16A-9C8D10F4E69D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D862-4CEB-144B-9CB7-5D0CF3CBB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32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069B-7F30-2643-B16A-9C8D10F4E69D}" type="datetimeFigureOut">
              <a:rPr kumimoji="1" lang="zh-CN" altLang="en-US" smtClean="0"/>
              <a:t>4/16/16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D862-4CEB-144B-9CB7-5D0CF3CBB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13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74507"/>
              </p:ext>
            </p:extLst>
          </p:nvPr>
        </p:nvGraphicFramePr>
        <p:xfrm>
          <a:off x="148164" y="158750"/>
          <a:ext cx="7630586" cy="25607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99836"/>
                <a:gridCol w="1820332"/>
                <a:gridCol w="2910418"/>
              </a:tblGrid>
              <a:tr h="4021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ML</a:t>
                      </a:r>
                      <a:r>
                        <a:rPr lang="en-US" altLang="zh-CN" baseline="0" dirty="0" smtClean="0"/>
                        <a:t> Technique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r>
                        <a:rPr lang="en-US" altLang="zh-CN" baseline="-25000" dirty="0" smtClean="0"/>
                        <a:t>e</a:t>
                      </a:r>
                      <a:r>
                        <a:rPr lang="en-US" altLang="zh-CN" baseline="0" dirty="0" smtClean="0"/>
                        <a:t>(a, b)</a:t>
                      </a:r>
                    </a:p>
                    <a:p>
                      <a:pPr algn="ctr"/>
                      <a:r>
                        <a:rPr lang="en-US" altLang="zh-CN" dirty="0" smtClean="0"/>
                        <a:t>(For</a:t>
                      </a:r>
                      <a:r>
                        <a:rPr lang="en-US" altLang="zh-CN" baseline="0" dirty="0" smtClean="0"/>
                        <a:t> Loss)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G(a, b)</a:t>
                      </a:r>
                    </a:p>
                    <a:p>
                      <a:pPr algn="ctr"/>
                      <a:r>
                        <a:rPr lang="en-US" altLang="zh-CN" dirty="0" smtClean="0"/>
                        <a:t>(For Gradient)</a:t>
                      </a:r>
                      <a:endParaRPr lang="zh-CN" altLang="en-US" dirty="0"/>
                    </a:p>
                  </a:txBody>
                  <a:tcPr/>
                </a:tc>
              </a:tr>
              <a:tr h="6405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Logistic regression (</a:t>
                      </a:r>
                      <a:r>
                        <a:rPr lang="en-US" altLang="zh-CN" b="1" dirty="0" smtClean="0"/>
                        <a:t>LR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log(1 + e</a:t>
                      </a:r>
                      <a:r>
                        <a:rPr lang="en-US" altLang="zh-CN" baseline="30000" dirty="0" smtClean="0"/>
                        <a:t>-ab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u="none" baseline="0" dirty="0" smtClean="0"/>
                        <a:t>                     </a:t>
                      </a:r>
                      <a:r>
                        <a:rPr lang="en-US" altLang="zh-CN" u="sng" dirty="0" smtClean="0"/>
                        <a:t>   </a:t>
                      </a:r>
                      <a:r>
                        <a:rPr lang="en-US" altLang="zh-CN" sz="1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-a    </a:t>
                      </a:r>
                      <a:endParaRPr lang="en-US" altLang="zh-CN" sz="18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+ e</a:t>
                      </a:r>
                      <a:r>
                        <a:rPr lang="en-US" altLang="zh-CN" sz="18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en-US" altLang="zh-CN" u="sng" dirty="0" smtClean="0"/>
                        <a:t>      </a:t>
                      </a:r>
                      <a:endParaRPr lang="zh-CN" altLang="en-US" u="sng" dirty="0"/>
                    </a:p>
                  </a:txBody>
                  <a:tcPr/>
                </a:tc>
              </a:tr>
              <a:tr h="45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Least-Squares</a:t>
                      </a:r>
                      <a:r>
                        <a:rPr lang="en-US" altLang="zh-CN" baseline="0" dirty="0" smtClean="0"/>
                        <a:t> Regression (</a:t>
                      </a:r>
                      <a:r>
                        <a:rPr lang="en-US" altLang="zh-CN" b="1" baseline="0" dirty="0" smtClean="0"/>
                        <a:t>LSR</a:t>
                      </a:r>
                      <a:r>
                        <a:rPr lang="en-US" altLang="zh-CN" baseline="0" dirty="0" smtClean="0"/>
                        <a:t>), Lasso, and Ridge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(a - b)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2(b – a)</a:t>
                      </a:r>
                      <a:endParaRPr lang="zh-CN" altLang="en-US" dirty="0"/>
                    </a:p>
                  </a:txBody>
                  <a:tcPr/>
                </a:tc>
              </a:tr>
              <a:tr h="45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Linear</a:t>
                      </a:r>
                      <a:r>
                        <a:rPr lang="en-US" altLang="zh-CN" baseline="0" dirty="0" smtClean="0"/>
                        <a:t> Support Vector Machine (</a:t>
                      </a:r>
                      <a:r>
                        <a:rPr lang="en-US" altLang="zh-CN" b="1" baseline="0" dirty="0" smtClean="0"/>
                        <a:t>LSVM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max{0,</a:t>
                      </a:r>
                      <a:r>
                        <a:rPr lang="en-US" altLang="zh-CN" baseline="0" dirty="0" smtClean="0"/>
                        <a:t> 1-ab}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-aδ</a:t>
                      </a:r>
                      <a:r>
                        <a:rPr lang="en-US" altLang="zh-CN" baseline="-25000" dirty="0" smtClean="0"/>
                        <a:t>ab&lt;1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05958"/>
              </p:ext>
            </p:extLst>
          </p:nvPr>
        </p:nvGraphicFramePr>
        <p:xfrm>
          <a:off x="550334" y="232833"/>
          <a:ext cx="6096000" cy="556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3722"/>
                <a:gridCol w="5062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Meaning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Attribute 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Entity 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Join result 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n</a:t>
                      </a:r>
                      <a:r>
                        <a:rPr lang="en-US" altLang="zh-CN" i="1" baseline="-25000" dirty="0" smtClean="0"/>
                        <a:t>R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 of rows in </a:t>
                      </a:r>
                      <a:r>
                        <a:rPr lang="en-US" altLang="zh-CN" b="1" dirty="0" smtClean="0"/>
                        <a:t>R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n</a:t>
                      </a:r>
                      <a:r>
                        <a:rPr lang="en-US" altLang="zh-CN" i="1" baseline="-25000" dirty="0" smtClean="0"/>
                        <a:t>S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 of rows in </a:t>
                      </a:r>
                      <a:r>
                        <a:rPr lang="en-US" altLang="zh-CN" b="1" dirty="0" smtClean="0"/>
                        <a:t>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d</a:t>
                      </a:r>
                      <a:r>
                        <a:rPr lang="en-US" altLang="zh-CN" i="1" baseline="-25000" dirty="0" smtClean="0"/>
                        <a:t>R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 of features in </a:t>
                      </a:r>
                      <a:r>
                        <a:rPr lang="en-US" altLang="zh-CN" b="1" dirty="0" smtClean="0"/>
                        <a:t>R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d</a:t>
                      </a:r>
                      <a:r>
                        <a:rPr lang="en-US" altLang="zh-CN" i="1" baseline="-25000" dirty="0" smtClean="0"/>
                        <a:t>S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</a:t>
                      </a:r>
                      <a:r>
                        <a:rPr lang="en-US" altLang="zh-CN" baseline="0" dirty="0" smtClean="0"/>
                        <a:t> of features in </a:t>
                      </a:r>
                      <a:r>
                        <a:rPr lang="en-US" altLang="zh-CN" b="1" baseline="0" dirty="0" smtClean="0"/>
                        <a:t>S</a:t>
                      </a:r>
                      <a:r>
                        <a:rPr lang="en-US" altLang="zh-CN" baseline="0" dirty="0" smtClean="0"/>
                        <a:t> (includes </a:t>
                      </a:r>
                      <a:r>
                        <a:rPr lang="en-US" altLang="zh-CN" i="1" baseline="0" dirty="0" smtClean="0"/>
                        <a:t>Y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p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Page size in bytes (1MB used)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m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Allocated</a:t>
                      </a:r>
                      <a:r>
                        <a:rPr lang="en-US" altLang="zh-CN" baseline="0" dirty="0" smtClean="0"/>
                        <a:t> buffer memory (pages)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f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Hash table fudge</a:t>
                      </a:r>
                      <a:r>
                        <a:rPr lang="en-US" altLang="zh-CN" baseline="0" dirty="0" smtClean="0"/>
                        <a:t> factor (1.4 used)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</a:t>
                      </a:r>
                      <a:r>
                        <a:rPr lang="en-US" altLang="zh-CN" b="1" dirty="0" smtClean="0"/>
                        <a:t>R</a:t>
                      </a:r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 of </a:t>
                      </a:r>
                      <a:r>
                        <a:rPr lang="en-US" altLang="zh-CN" b="1" dirty="0" smtClean="0"/>
                        <a:t>R</a:t>
                      </a:r>
                      <a:r>
                        <a:rPr lang="en-US" altLang="zh-CN" dirty="0" smtClean="0"/>
                        <a:t> pages 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</a:t>
                      </a:r>
                      <a:r>
                        <a:rPr lang="en-US" altLang="zh-CN" b="1" dirty="0" smtClean="0"/>
                        <a:t>S</a:t>
                      </a:r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 of </a:t>
                      </a:r>
                      <a:r>
                        <a:rPr lang="en-US" altLang="zh-CN" b="1" dirty="0" smtClean="0"/>
                        <a:t>S</a:t>
                      </a:r>
                      <a:r>
                        <a:rPr lang="en-US" altLang="zh-CN" dirty="0" smtClean="0"/>
                        <a:t> pages 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</a:t>
                      </a:r>
                      <a:r>
                        <a:rPr lang="en-US" altLang="zh-CN" b="1" dirty="0" smtClean="0"/>
                        <a:t>T</a:t>
                      </a:r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</a:t>
                      </a:r>
                      <a:r>
                        <a:rPr lang="en-US" altLang="zh-CN" baseline="0" dirty="0" smtClean="0"/>
                        <a:t> of</a:t>
                      </a:r>
                      <a:r>
                        <a:rPr lang="en-US" altLang="zh-CN" b="1" baseline="0" dirty="0" smtClean="0"/>
                        <a:t> T</a:t>
                      </a:r>
                      <a:r>
                        <a:rPr lang="en-US" altLang="zh-CN" baseline="0" dirty="0" smtClean="0"/>
                        <a:t> pages ()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Iters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Number of iterations of BGD 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76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00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184</Words>
  <Application>Microsoft Macintosh PowerPoint</Application>
  <PresentationFormat>全屏显示(4:3)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Hacker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Zhiwei Fan</dc:creator>
  <cp:lastModifiedBy>Zhiwei Fan</cp:lastModifiedBy>
  <cp:revision>6</cp:revision>
  <dcterms:created xsi:type="dcterms:W3CDTF">2016-04-06T06:02:54Z</dcterms:created>
  <dcterms:modified xsi:type="dcterms:W3CDTF">2016-04-17T02:41:08Z</dcterms:modified>
</cp:coreProperties>
</file>