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8201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673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10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894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005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714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816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36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7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109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35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01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188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916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293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890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41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45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27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05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6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42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11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0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46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poli.info/2018/03/30/cacti-na-flisol2018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40975" y="31205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CACTI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5988" y="39411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Otimizando performance da rede corporativa.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00" y="1063200"/>
            <a:ext cx="32385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1" name="Shape 16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62" name="Shape 16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Shape 16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410975" y="9153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Instação SO</a:t>
            </a:r>
            <a:endParaRPr sz="1600"/>
          </a:p>
        </p:txBody>
      </p:sp>
      <p:sp>
        <p:nvSpPr>
          <p:cNvPr id="165" name="Shape 165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68" name="Shape 16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9" name="Shape 16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Shape 170"/>
          <p:cNvSpPr txBox="1">
            <a:spLocks noGrp="1"/>
          </p:cNvSpPr>
          <p:nvPr>
            <p:ph type="body" idx="4294967295"/>
          </p:nvPr>
        </p:nvSpPr>
        <p:spPr>
          <a:xfrm>
            <a:off x="1475075" y="3623900"/>
            <a:ext cx="3004500" cy="1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Requisitos e dependências</a:t>
            </a:r>
            <a:endParaRPr sz="1600"/>
          </a:p>
        </p:txBody>
      </p:sp>
      <p:sp>
        <p:nvSpPr>
          <p:cNvPr id="171" name="Shape 171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74" name="Shape 17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Shape 17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3450607" y="10719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Instalação do Cacti</a:t>
            </a:r>
            <a:endParaRPr sz="1600"/>
          </a:p>
        </p:txBody>
      </p:sp>
      <p:sp>
        <p:nvSpPr>
          <p:cNvPr id="177" name="Shape 177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0" name="Shape 18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Shape 181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Shape 182"/>
          <p:cNvSpPr txBox="1">
            <a:spLocks noGrp="1"/>
          </p:cNvSpPr>
          <p:nvPr>
            <p:ph type="body" idx="4294967295"/>
          </p:nvPr>
        </p:nvSpPr>
        <p:spPr>
          <a:xfrm>
            <a:off x="508325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Configuração Clientes </a:t>
            </a:r>
            <a:endParaRPr sz="1600"/>
          </a:p>
        </p:txBody>
      </p:sp>
      <p:sp>
        <p:nvSpPr>
          <p:cNvPr id="183" name="Shape 183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86" name="Shape 18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7" name="Shape 18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Shape 188"/>
          <p:cNvSpPr txBox="1">
            <a:spLocks noGrp="1"/>
          </p:cNvSpPr>
          <p:nvPr>
            <p:ph type="body" idx="4294967295"/>
          </p:nvPr>
        </p:nvSpPr>
        <p:spPr>
          <a:xfrm>
            <a:off x="6868629" y="617892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Cadastramento de dispositivos.</a:t>
            </a:r>
            <a:endParaRPr sz="1600"/>
          </a:p>
        </p:txBody>
      </p:sp>
      <p:sp>
        <p:nvSpPr>
          <p:cNvPr id="189" name="Shape 189"/>
          <p:cNvSpPr txBox="1">
            <a:spLocks noGrp="1"/>
          </p:cNvSpPr>
          <p:nvPr>
            <p:ph type="title" idx="4294967295"/>
          </p:nvPr>
        </p:nvSpPr>
        <p:spPr>
          <a:xfrm>
            <a:off x="311700" y="125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Simplificado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125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32350" y="6970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4294967295"/>
          </p:nvPr>
        </p:nvSpPr>
        <p:spPr>
          <a:xfrm>
            <a:off x="432350" y="8437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Instalar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4294967295"/>
          </p:nvPr>
        </p:nvSpPr>
        <p:spPr>
          <a:xfrm>
            <a:off x="212600" y="1370300"/>
            <a:ext cx="28572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Requisitos de instalação</a:t>
            </a:r>
            <a:endParaRPr sz="1600" b="1"/>
          </a:p>
          <a:p>
            <a:pPr marL="457200" lvl="0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RRTool 1.4 ou superior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MySQL 5.x ou superior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PHP 5.1 ou superior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Servidor Web PHP(Apache ou IIS)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SO(Windows ou Linux)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Redhat,Centos,Debian, Gentoo,Fedor,SUSE</a:t>
            </a:r>
            <a:endParaRPr sz="1600"/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198" name="Shape 198"/>
          <p:cNvSpPr/>
          <p:nvPr/>
        </p:nvSpPr>
        <p:spPr>
          <a:xfrm>
            <a:off x="3131264" y="6970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3382963" y="8437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Coletar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4294967295"/>
          </p:nvPr>
        </p:nvSpPr>
        <p:spPr>
          <a:xfrm>
            <a:off x="3131275" y="1370300"/>
            <a:ext cx="28965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Configurando a coleta de log</a:t>
            </a:r>
            <a:endParaRPr sz="1600" b="1"/>
          </a:p>
          <a:p>
            <a:pPr marL="457200" lvl="0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Habilitar SNMP no cliente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Configurar dispositivo no Cacti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Criar visões de acordo com a necessidade</a:t>
            </a:r>
            <a:endParaRPr sz="1600" b="1"/>
          </a:p>
          <a:p>
            <a:pPr marL="0" lvl="0" indent="0" rtl="0">
              <a:spcBef>
                <a:spcPts val="800"/>
              </a:spcBef>
              <a:spcAft>
                <a:spcPts val="800"/>
              </a:spcAft>
              <a:buNone/>
            </a:pPr>
            <a:endParaRPr sz="1600" b="1"/>
          </a:p>
        </p:txBody>
      </p:sp>
      <p:sp>
        <p:nvSpPr>
          <p:cNvPr id="201" name="Shape 201"/>
          <p:cNvSpPr/>
          <p:nvPr/>
        </p:nvSpPr>
        <p:spPr>
          <a:xfrm>
            <a:off x="6027852" y="6970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4294967295"/>
          </p:nvPr>
        </p:nvSpPr>
        <p:spPr>
          <a:xfrm>
            <a:off x="6333583" y="8437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Analisar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4294967295"/>
          </p:nvPr>
        </p:nvSpPr>
        <p:spPr>
          <a:xfrm>
            <a:off x="6033575" y="1370300"/>
            <a:ext cx="28572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Analisando graficos</a:t>
            </a:r>
            <a:endParaRPr sz="1600" b="1"/>
          </a:p>
          <a:p>
            <a:pPr marL="457200" lvl="0" indent="-33020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 periodos determinados faremos analise de performance do dispositivo escolhido</a:t>
            </a:r>
            <a:endParaRPr sz="1600"/>
          </a:p>
        </p:txBody>
      </p:sp>
      <p:sp>
        <p:nvSpPr>
          <p:cNvPr id="204" name="Shape 204"/>
          <p:cNvSpPr/>
          <p:nvPr/>
        </p:nvSpPr>
        <p:spPr>
          <a:xfrm>
            <a:off x="220275" y="6970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4294967295"/>
          </p:nvPr>
        </p:nvSpPr>
        <p:spPr>
          <a:xfrm>
            <a:off x="220275" y="8437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Instalar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 idx="4294967295"/>
          </p:nvPr>
        </p:nvSpPr>
        <p:spPr>
          <a:xfrm>
            <a:off x="279125" y="39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 e Configuração Versão 1.1.36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11700" y="1099225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Todo processo de instalação e configuração da ferramenta vai estar disponível em: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https://techpoli.info/2018/03/30/cacti-na-flisol2018/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8" name="Shape 21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28" name="Shape 228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Graficos</a:t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1" name="Shape 231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32" name="Shape 23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1" name="Shape 241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42" name="Shape 24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 idx="4294967295"/>
          </p:nvPr>
        </p:nvSpPr>
        <p:spPr>
          <a:xfrm>
            <a:off x="279125" y="39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Logs - Latência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311700" y="1099225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4659700" y="3717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88" y="1328738"/>
            <a:ext cx="66008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 idx="4294967295"/>
          </p:nvPr>
        </p:nvSpPr>
        <p:spPr>
          <a:xfrm>
            <a:off x="279125" y="39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Logs - Load Average</a:t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311700" y="1099225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4659700" y="3717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38" y="1128713"/>
            <a:ext cx="66389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 idx="4294967295"/>
          </p:nvPr>
        </p:nvSpPr>
        <p:spPr>
          <a:xfrm>
            <a:off x="279125" y="39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Logs - Processes</a:t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311700" y="1099225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4659700" y="3717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5225975" y="7497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362075"/>
            <a:ext cx="6610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4294967295"/>
          </p:nvPr>
        </p:nvSpPr>
        <p:spPr>
          <a:xfrm>
            <a:off x="279125" y="39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Logs - Memory</a:t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11700" y="1099225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4659700" y="3717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1266825"/>
            <a:ext cx="66484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5225975" y="7497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 idx="4294967295"/>
          </p:nvPr>
        </p:nvSpPr>
        <p:spPr>
          <a:xfrm>
            <a:off x="279125" y="39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Logs - Users</a:t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311700" y="1099225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4659700" y="3717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5225975" y="7497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333500"/>
            <a:ext cx="66294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939500" y="16605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Meu nome é Geraldo, sou SysAdmin e um grande entusiasta na virtualização e segurança da informação. Sou apaixonado por Linux, VMware, Plex TV, Windows Server, FreeNAS, Splunk, Arduino, Raspiberry entre outras tecnologias!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Site: www.techpoli.info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00" y="564200"/>
            <a:ext cx="2676526" cy="38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 idx="4294967295"/>
          </p:nvPr>
        </p:nvSpPr>
        <p:spPr>
          <a:xfrm>
            <a:off x="279125" y="39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Logs - Traffic</a:t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311700" y="1099225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4659700" y="3717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5225975" y="7497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1314450"/>
            <a:ext cx="56578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 idx="4294967295"/>
          </p:nvPr>
        </p:nvSpPr>
        <p:spPr>
          <a:xfrm>
            <a:off x="279125" y="39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Logs - Traffic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311700" y="1099225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4659700" y="3717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5225975" y="7497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328738"/>
            <a:ext cx="55721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 idx="4294967295"/>
          </p:nvPr>
        </p:nvSpPr>
        <p:spPr>
          <a:xfrm>
            <a:off x="279125" y="39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Web</a:t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311700" y="1099225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4659700" y="3717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5" y="1099225"/>
            <a:ext cx="8249977" cy="30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</a:t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311700" y="1082950"/>
            <a:ext cx="8520600" cy="3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utilização do Cacti  é interessante para manter um controle bem detalhado do consumo da rede.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Planejamento e dimensionamento de redes de acordo com o consumo real.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Perspectiva de crescimento futuro.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311700" y="3094350"/>
            <a:ext cx="85206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00825" y="2357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Dúvidas</a:t>
            </a:r>
            <a:r>
              <a:rPr lang="en" dirty="0"/>
              <a:t>?</a:t>
            </a:r>
            <a:endParaRPr dirty="0"/>
          </a:p>
        </p:txBody>
      </p:sp>
      <p:sp>
        <p:nvSpPr>
          <p:cNvPr id="341" name="Shape 341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311700" y="3094350"/>
            <a:ext cx="85206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Cacti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11700" y="1082950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Cacti é uma solução gráfica para monitoramento e análise de rede, criada para utilizar o MySQL e funcionalidade gráficas para montar gráficos.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 Cacti proporciona uma interface web ágil, criação de gráfico avançado por customização e vários métodos de aquisição de dados.Tudo isso de modo intuitivo e centralizado. Fácil de usar desde redes simples até redes complexas com centenas de dispositivos.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11700" y="1082950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 Cacti surgiu em Setembro de 2001.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Criado por Ian Berry enquanto aprendia PHP e MySQL.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Entre 2004 a 2016 o processo de atualização foi quase que semestral.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2017 mais de 30 atualizações foram lançadas e  houve grande aumento de desenvolvedores com o GitHub.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11700" y="1082950"/>
            <a:ext cx="85206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Monitoramento de AP, Routers, Switch's(gerenciavel) e Computadores.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Detecção de erros nas interfaces de rede.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Veio com intuito de de trazer uma melhor facilidade de uso do que RRDtool e mais flexibilidade do que o MRTG.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Planejamento e dimensionamento de redes.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 a análise dos dados coletados é possível otimizar a rede com base no consumo de link de comunicação e a definição dos melhores horários para execução de atividades específicas.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Vantagens</a:t>
            </a:r>
            <a:endParaRPr dirty="0"/>
          </a:p>
        </p:txBody>
      </p:sp>
      <p:sp>
        <p:nvSpPr>
          <p:cNvPr id="120" name="Shape 120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11700" y="1082950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Cacti é uma solução Open Source. Isso aumenta a quantidade de plugins disponíveis o que acaba aperfeiçoando a utilização dos usuários .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Customização com Scripts.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Licenciamento.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650" y="1986944"/>
            <a:ext cx="2827749" cy="24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979425" y="30740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11700" y="1082950"/>
            <a:ext cx="85206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38" y="1082938"/>
            <a:ext cx="73247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Pilotar sem </a:t>
            </a:r>
            <a:r>
              <a:rPr lang="en" dirty="0" smtClean="0"/>
              <a:t>instrumentos</a:t>
            </a:r>
            <a:endParaRPr dirty="0"/>
          </a:p>
        </p:txBody>
      </p:sp>
      <p:sp>
        <p:nvSpPr>
          <p:cNvPr id="137" name="Shape 137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11700" y="1082950"/>
            <a:ext cx="85206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74" y="979538"/>
            <a:ext cx="6357351" cy="39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Plugins</a:t>
            </a:r>
            <a:endParaRPr dirty="0"/>
          </a:p>
        </p:txBody>
      </p:sp>
      <p:sp>
        <p:nvSpPr>
          <p:cNvPr id="145" name="Shape 145"/>
          <p:cNvSpPr txBox="1"/>
          <p:nvPr/>
        </p:nvSpPr>
        <p:spPr>
          <a:xfrm>
            <a:off x="854950" y="3395400"/>
            <a:ext cx="16200" cy="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311700" y="1082950"/>
            <a:ext cx="8520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GpsMaps,Weathermap,Mirage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979425" y="30740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75" y="1648750"/>
            <a:ext cx="4103325" cy="26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50" y="1692150"/>
            <a:ext cx="4224624" cy="25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Apresentação na tela (16:9)</PresentationFormat>
  <Paragraphs>112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Roboto</vt:lpstr>
      <vt:lpstr>Geometric</vt:lpstr>
      <vt:lpstr>CACTI</vt:lpstr>
      <vt:lpstr>Apresentação do PowerPoint</vt:lpstr>
      <vt:lpstr>Cacti</vt:lpstr>
      <vt:lpstr>Surgimento</vt:lpstr>
      <vt:lpstr>Aplicações</vt:lpstr>
      <vt:lpstr>Vantagens</vt:lpstr>
      <vt:lpstr>Funcionamento</vt:lpstr>
      <vt:lpstr>Pilotar sem instrumentos</vt:lpstr>
      <vt:lpstr>Plugins</vt:lpstr>
      <vt:lpstr>Implementação</vt:lpstr>
      <vt:lpstr>Planejamento Simplificado</vt:lpstr>
      <vt:lpstr>Estrutura</vt:lpstr>
      <vt:lpstr>Instalação e Configuração Versão 1.1.36</vt:lpstr>
      <vt:lpstr>Graficos</vt:lpstr>
      <vt:lpstr>Analisando Logs - Latência</vt:lpstr>
      <vt:lpstr>Analisando Logs - Load Average</vt:lpstr>
      <vt:lpstr>Analisando Logs - Processes</vt:lpstr>
      <vt:lpstr>Analisando Logs - Memory</vt:lpstr>
      <vt:lpstr>Analisando Logs - Users</vt:lpstr>
      <vt:lpstr>Analisando Logs - Traffic</vt:lpstr>
      <vt:lpstr>Analisando Logs - Traffic</vt:lpstr>
      <vt:lpstr>Interface Web</vt:lpstr>
      <vt:lpstr>Informações</vt:lpstr>
      <vt:lpstr>Dúvidas?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CACTI</dc:title>
  <cp:lastModifiedBy>Geraldo Lucas Poli</cp:lastModifiedBy>
  <cp:revision>1</cp:revision>
  <dcterms:modified xsi:type="dcterms:W3CDTF">2018-04-28T00:27:06Z</dcterms:modified>
</cp:coreProperties>
</file>