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12" r:id="rId2"/>
    <p:sldId id="359" r:id="rId3"/>
    <p:sldId id="363" r:id="rId4"/>
    <p:sldId id="367" r:id="rId5"/>
    <p:sldId id="368" r:id="rId6"/>
    <p:sldId id="369" r:id="rId7"/>
    <p:sldId id="370" r:id="rId8"/>
    <p:sldId id="362" r:id="rId9"/>
    <p:sldId id="364" r:id="rId10"/>
    <p:sldId id="365" r:id="rId11"/>
    <p:sldId id="366" r:id="rId12"/>
  </p:sldIdLst>
  <p:sldSz cx="12192000" cy="6858000"/>
  <p:notesSz cx="6858000" cy="9144000"/>
  <p:defaultTextStyle>
    <a:defPPr>
      <a:defRPr lang="en-US"/>
    </a:defPPr>
    <a:lvl1pPr marL="0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6480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2960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9440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5920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2401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8882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5363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1843" algn="l" defTabSz="45648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80F6"/>
    <a:srgbClr val="FF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89850" autoAdjust="0"/>
  </p:normalViewPr>
  <p:slideViewPr>
    <p:cSldViewPr snapToGrid="0">
      <p:cViewPr varScale="1">
        <p:scale>
          <a:sx n="66" d="100"/>
          <a:sy n="66" d="100"/>
        </p:scale>
        <p:origin x="-762" y="-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9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5C2E5-45C9-954D-B58D-1479FF2ABCBF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488F-7019-3E45-952E-5532AA5D1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80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960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440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920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401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882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363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843" algn="l" defTabSz="456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6488F-7019-3E45-952E-5532AA5D1A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6488F-7019-3E45-952E-5532AA5D1A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6488F-7019-3E45-952E-5532AA5D1A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6488F-7019-3E45-952E-5532AA5D1A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459" y="1902858"/>
            <a:ext cx="7766936" cy="1082604"/>
          </a:xfrm>
        </p:spPr>
        <p:txBody>
          <a:bodyPr anchor="b">
            <a:noAutofit/>
          </a:bodyPr>
          <a:lstStyle>
            <a:lvl1pPr algn="ctr"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459" y="2985459"/>
            <a:ext cx="7766936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107320" cy="1049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96" tIns="45648" rIns="91296" bIns="45648" rtlCol="0" anchor="ctr"/>
          <a:lstStyle/>
          <a:p>
            <a:pPr algn="ctr"/>
            <a:endParaRPr lang="en-US"/>
          </a:p>
        </p:txBody>
      </p:sp>
      <p:pic>
        <p:nvPicPr>
          <p:cNvPr id="18" name="Picture 17" descr="gklst_final_green3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481" r="14124" b="38882"/>
          <a:stretch/>
        </p:blipFill>
        <p:spPr>
          <a:xfrm>
            <a:off x="2995375" y="756979"/>
            <a:ext cx="1145696" cy="1007820"/>
          </a:xfrm>
          <a:prstGeom prst="rect">
            <a:avLst/>
          </a:prstGeom>
        </p:spPr>
      </p:pic>
      <p:pic>
        <p:nvPicPr>
          <p:cNvPr id="20" name="Picture 19" descr="gklst_final_green3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946"/>
          <a:stretch/>
        </p:blipFill>
        <p:spPr>
          <a:xfrm>
            <a:off x="4149131" y="895036"/>
            <a:ext cx="1582572" cy="545052"/>
          </a:xfrm>
          <a:prstGeom prst="rect">
            <a:avLst/>
          </a:prstGeom>
        </p:spPr>
      </p:pic>
      <p:pic>
        <p:nvPicPr>
          <p:cNvPr id="22" name="Picture 21" descr="geeklist-corps-of-developers_full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7573" y="984498"/>
            <a:ext cx="2041760" cy="386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39" y="1217054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139" y="5077854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4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480" indent="0">
              <a:buFontTx/>
              <a:buNone/>
              <a:defRPr/>
            </a:lvl2pPr>
            <a:lvl3pPr marL="912960" indent="0">
              <a:buFontTx/>
              <a:buNone/>
              <a:defRPr/>
            </a:lvl3pPr>
            <a:lvl4pPr marL="1369440" indent="0">
              <a:buFontTx/>
              <a:buNone/>
              <a:defRPr/>
            </a:lvl4pPr>
            <a:lvl5pPr marL="182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90"/>
            <a:ext cx="609600" cy="584775"/>
          </a:xfrm>
          <a:prstGeom prst="rect">
            <a:avLst/>
          </a:prstGeom>
        </p:spPr>
        <p:txBody>
          <a:bodyPr vert="horz" lIns="91296" tIns="45648" rIns="91296" bIns="45648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68"/>
            <a:ext cx="609600" cy="584775"/>
          </a:xfrm>
          <a:prstGeom prst="rect">
            <a:avLst/>
          </a:prstGeom>
        </p:spPr>
        <p:txBody>
          <a:bodyPr vert="horz" lIns="91296" tIns="45648" rIns="91296" bIns="45648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4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480" indent="0">
              <a:buFontTx/>
              <a:buNone/>
              <a:defRPr/>
            </a:lvl2pPr>
            <a:lvl3pPr marL="912960" indent="0">
              <a:buFontTx/>
              <a:buNone/>
              <a:defRPr/>
            </a:lvl3pPr>
            <a:lvl4pPr marL="1369440" indent="0">
              <a:buFontTx/>
              <a:buNone/>
              <a:defRPr/>
            </a:lvl4pPr>
            <a:lvl5pPr marL="182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90"/>
            <a:ext cx="609600" cy="584775"/>
          </a:xfrm>
          <a:prstGeom prst="rect">
            <a:avLst/>
          </a:prstGeom>
        </p:spPr>
        <p:txBody>
          <a:bodyPr vert="horz" lIns="91296" tIns="45648" rIns="91296" bIns="45648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68"/>
            <a:ext cx="609600" cy="584775"/>
          </a:xfrm>
          <a:prstGeom prst="rect">
            <a:avLst/>
          </a:prstGeom>
        </p:spPr>
        <p:txBody>
          <a:bodyPr vert="horz" lIns="91296" tIns="45648" rIns="91296" bIns="45648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6480" indent="0">
              <a:buFontTx/>
              <a:buNone/>
              <a:defRPr/>
            </a:lvl2pPr>
            <a:lvl3pPr marL="912960" indent="0">
              <a:buFontTx/>
              <a:buNone/>
              <a:defRPr/>
            </a:lvl3pPr>
            <a:lvl4pPr marL="1369440" indent="0">
              <a:buFontTx/>
              <a:buNone/>
              <a:defRPr/>
            </a:lvl4pPr>
            <a:lvl5pPr marL="182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8596668" cy="439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5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24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38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5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18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4383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5" cy="4383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57" y="2160984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6480" indent="0">
              <a:buNone/>
              <a:defRPr sz="2000" b="1"/>
            </a:lvl2pPr>
            <a:lvl3pPr marL="912960" indent="0">
              <a:buNone/>
              <a:defRPr sz="1900" b="1"/>
            </a:lvl3pPr>
            <a:lvl4pPr marL="1369440" indent="0">
              <a:buNone/>
              <a:defRPr sz="1600" b="1"/>
            </a:lvl4pPr>
            <a:lvl5pPr marL="1825920" indent="0">
              <a:buNone/>
              <a:defRPr sz="1600" b="1"/>
            </a:lvl5pPr>
            <a:lvl6pPr marL="2282401" indent="0">
              <a:buNone/>
              <a:defRPr sz="1600" b="1"/>
            </a:lvl6pPr>
            <a:lvl7pPr marL="2738882" indent="0">
              <a:buNone/>
              <a:defRPr sz="1600" b="1"/>
            </a:lvl7pPr>
            <a:lvl8pPr marL="3195363" indent="0">
              <a:buNone/>
              <a:defRPr sz="1600" b="1"/>
            </a:lvl8pPr>
            <a:lvl9pPr marL="36518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57" y="2737246"/>
            <a:ext cx="4185623" cy="388950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4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6480" indent="0">
              <a:buNone/>
              <a:defRPr sz="2000" b="1"/>
            </a:lvl2pPr>
            <a:lvl3pPr marL="912960" indent="0">
              <a:buNone/>
              <a:defRPr sz="1900" b="1"/>
            </a:lvl3pPr>
            <a:lvl4pPr marL="1369440" indent="0">
              <a:buNone/>
              <a:defRPr sz="1600" b="1"/>
            </a:lvl4pPr>
            <a:lvl5pPr marL="1825920" indent="0">
              <a:buNone/>
              <a:defRPr sz="1600" b="1"/>
            </a:lvl5pPr>
            <a:lvl6pPr marL="2282401" indent="0">
              <a:buNone/>
              <a:defRPr sz="1600" b="1"/>
            </a:lvl6pPr>
            <a:lvl7pPr marL="2738882" indent="0">
              <a:buNone/>
              <a:defRPr sz="1600" b="1"/>
            </a:lvl7pPr>
            <a:lvl8pPr marL="3195363" indent="0">
              <a:buNone/>
              <a:defRPr sz="1600" b="1"/>
            </a:lvl8pPr>
            <a:lvl9pPr marL="36518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95" y="2737246"/>
            <a:ext cx="4185617" cy="388950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5" y="1159685"/>
            <a:ext cx="8596668" cy="9087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5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911182"/>
            <a:ext cx="4513541" cy="56603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8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6343" indent="0">
              <a:buNone/>
              <a:defRPr sz="1500"/>
            </a:lvl2pPr>
            <a:lvl3pPr marL="912687" indent="0">
              <a:buNone/>
              <a:defRPr sz="1200"/>
            </a:lvl3pPr>
            <a:lvl4pPr marL="1369031" indent="0">
              <a:buNone/>
              <a:defRPr sz="1100"/>
            </a:lvl4pPr>
            <a:lvl5pPr marL="1825371" indent="0">
              <a:buNone/>
              <a:defRPr sz="1100"/>
            </a:lvl5pPr>
            <a:lvl6pPr marL="2281715" indent="0">
              <a:buNone/>
              <a:defRPr sz="1100"/>
            </a:lvl6pPr>
            <a:lvl7pPr marL="2738059" indent="0">
              <a:buNone/>
              <a:defRPr sz="1100"/>
            </a:lvl7pPr>
            <a:lvl8pPr marL="3194404" indent="0">
              <a:buNone/>
              <a:defRPr sz="1100"/>
            </a:lvl8pPr>
            <a:lvl9pPr marL="365074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41" y="542186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39" y="1230859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6480" indent="0">
              <a:buNone/>
              <a:defRPr sz="1600"/>
            </a:lvl2pPr>
            <a:lvl3pPr marL="912960" indent="0">
              <a:buNone/>
              <a:defRPr sz="1600"/>
            </a:lvl3pPr>
            <a:lvl4pPr marL="1369440" indent="0">
              <a:buNone/>
              <a:defRPr sz="1600"/>
            </a:lvl4pPr>
            <a:lvl5pPr marL="1825920" indent="0">
              <a:buNone/>
              <a:defRPr sz="1600"/>
            </a:lvl5pPr>
            <a:lvl6pPr marL="2282401" indent="0">
              <a:buNone/>
              <a:defRPr sz="1600"/>
            </a:lvl6pPr>
            <a:lvl7pPr marL="2738882" indent="0">
              <a:buNone/>
              <a:defRPr sz="1600"/>
            </a:lvl7pPr>
            <a:lvl8pPr marL="3195363" indent="0">
              <a:buNone/>
              <a:defRPr sz="1600"/>
            </a:lvl8pPr>
            <a:lvl9pPr marL="365184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141" y="5988596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6480" indent="0">
              <a:buNone/>
              <a:defRPr sz="1200"/>
            </a:lvl2pPr>
            <a:lvl3pPr marL="912960" indent="0">
              <a:buNone/>
              <a:defRPr sz="1100"/>
            </a:lvl3pPr>
            <a:lvl4pPr marL="1369440" indent="0">
              <a:buNone/>
              <a:defRPr sz="900"/>
            </a:lvl4pPr>
            <a:lvl5pPr marL="1825920" indent="0">
              <a:buNone/>
              <a:defRPr sz="900"/>
            </a:lvl5pPr>
            <a:lvl6pPr marL="2282401" indent="0">
              <a:buNone/>
              <a:defRPr sz="900"/>
            </a:lvl6pPr>
            <a:lvl7pPr marL="2738882" indent="0">
              <a:buNone/>
              <a:defRPr sz="900"/>
            </a:lvl7pPr>
            <a:lvl8pPr marL="3195363" indent="0">
              <a:buNone/>
              <a:defRPr sz="900"/>
            </a:lvl8pPr>
            <a:lvl9pPr marL="36518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467640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10159425" y="-8467"/>
              <a:ext cx="2029400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159424" y="-8467"/>
              <a:ext cx="2032575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427836" y="3048000"/>
              <a:ext cx="2764164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 userDrawn="1"/>
          </p:nvSpPr>
          <p:spPr>
            <a:xfrm>
              <a:off x="10200836" y="-8467"/>
              <a:ext cx="1987990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1484568" y="-8467"/>
              <a:ext cx="704256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1159685"/>
            <a:ext cx="8596668" cy="908775"/>
          </a:xfrm>
          <a:prstGeom prst="rect">
            <a:avLst/>
          </a:prstGeom>
        </p:spPr>
        <p:txBody>
          <a:bodyPr vert="horz" lIns="91296" tIns="45648" rIns="91296" bIns="45648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296" tIns="45648" rIns="91296" bIns="4564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296" tIns="45648" rIns="91296" bIns="4564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296" tIns="45648" rIns="91296" bIns="4564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4"/>
            <a:ext cx="683339" cy="365125"/>
          </a:xfrm>
          <a:prstGeom prst="rect">
            <a:avLst/>
          </a:prstGeom>
        </p:spPr>
        <p:txBody>
          <a:bodyPr vert="horz" lIns="91296" tIns="45648" rIns="91296" bIns="45648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gklst_final_green3.png"/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481" r="14124" b="38882"/>
          <a:stretch/>
        </p:blipFill>
        <p:spPr>
          <a:xfrm>
            <a:off x="13804" y="124252"/>
            <a:ext cx="1145696" cy="1007820"/>
          </a:xfrm>
          <a:prstGeom prst="rect">
            <a:avLst/>
          </a:prstGeom>
        </p:spPr>
      </p:pic>
      <p:pic>
        <p:nvPicPr>
          <p:cNvPr id="30" name="Picture 29" descr="gklst_final_green3.png"/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946"/>
          <a:stretch/>
        </p:blipFill>
        <p:spPr>
          <a:xfrm>
            <a:off x="1167559" y="262310"/>
            <a:ext cx="1582572" cy="545052"/>
          </a:xfrm>
          <a:prstGeom prst="rect">
            <a:avLst/>
          </a:prstGeom>
        </p:spPr>
      </p:pic>
      <p:pic>
        <p:nvPicPr>
          <p:cNvPr id="10" name="Picture 9" descr="geeklist-corps-of-developers_full.png"/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6003" y="351768"/>
            <a:ext cx="2041760" cy="386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  <p:txStyles>
    <p:titleStyle>
      <a:lvl1pPr algn="l" defTabSz="45648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360" indent="-34236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781" indent="-285301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1200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7680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4160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0641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7122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3603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0084" indent="-228240" algn="l" defTabSz="45648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80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60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40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20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01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882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63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43" algn="l" defTabSz="4564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328" y="69664"/>
            <a:ext cx="4788079" cy="1055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28" tIns="60864" rIns="121728" bIns="60864"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81" y="1023626"/>
            <a:ext cx="3481305" cy="443837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5" y="1159685"/>
            <a:ext cx="8596668" cy="908775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/>
              <a:t>Click4Good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Mumbai/India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5" y="2342001"/>
            <a:ext cx="8596668" cy="4397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Team Members</a:t>
            </a:r>
          </a:p>
          <a:p>
            <a:r>
              <a:rPr lang="en-US" dirty="0" err="1" smtClean="0"/>
              <a:t>Akshaykumar</a:t>
            </a:r>
            <a:r>
              <a:rPr lang="en-US" dirty="0" smtClean="0"/>
              <a:t> </a:t>
            </a:r>
            <a:r>
              <a:rPr lang="en-US" dirty="0" err="1" smtClean="0"/>
              <a:t>Oswal</a:t>
            </a:r>
            <a:endParaRPr lang="en-US" dirty="0" smtClean="0"/>
          </a:p>
          <a:p>
            <a:r>
              <a:rPr lang="en-US" dirty="0" smtClean="0"/>
              <a:t>Anil Wadhwa</a:t>
            </a:r>
          </a:p>
          <a:p>
            <a:r>
              <a:rPr lang="en-US" dirty="0" err="1" smtClean="0"/>
              <a:t>Chirag</a:t>
            </a:r>
            <a:r>
              <a:rPr lang="en-US" dirty="0" smtClean="0"/>
              <a:t> </a:t>
            </a:r>
            <a:r>
              <a:rPr lang="en-US" dirty="0" err="1" smtClean="0"/>
              <a:t>Hingorani</a:t>
            </a:r>
            <a:endParaRPr lang="en-US" dirty="0" smtClean="0"/>
          </a:p>
          <a:p>
            <a:r>
              <a:rPr lang="en-US" dirty="0" err="1" smtClean="0"/>
              <a:t>Reshma</a:t>
            </a:r>
            <a:r>
              <a:rPr lang="en-US" dirty="0" smtClean="0"/>
              <a:t> Bhatia</a:t>
            </a:r>
          </a:p>
          <a:p>
            <a:r>
              <a:rPr lang="en-US" dirty="0" err="1" smtClean="0"/>
              <a:t>Rupesh</a:t>
            </a:r>
            <a:r>
              <a:rPr lang="en-US" dirty="0" smtClean="0"/>
              <a:t> Mishra</a:t>
            </a:r>
          </a:p>
          <a:p>
            <a:r>
              <a:rPr lang="en-US" dirty="0" err="1" smtClean="0"/>
              <a:t>Srinivas</a:t>
            </a:r>
            <a:r>
              <a:rPr lang="en-US" dirty="0" smtClean="0"/>
              <a:t> Ravi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1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         A </a:t>
            </a:r>
            <a:r>
              <a:rPr lang="en-IN" sz="2400" b="1" dirty="0"/>
              <a:t>CLICK CAN MAKE THE DIFFERENCE !! </a:t>
            </a:r>
            <a:r>
              <a:rPr lang="en-IN" sz="2400" b="1" dirty="0">
                <a:sym typeface="Wingdings" pitchFamily="2" charset="2"/>
              </a:rPr>
              <a:t></a:t>
            </a:r>
            <a:endParaRPr lang="en-IN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65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i="1" dirty="0">
                <a:latin typeface="AR CARTER" pitchFamily="2" charset="0"/>
              </a:rPr>
              <a:t>THANK YOU !!</a:t>
            </a:r>
          </a:p>
          <a:p>
            <a:pPr marL="0" indent="0">
              <a:buNone/>
            </a:pPr>
            <a:endParaRPr lang="en-IN" sz="7200" i="1" dirty="0">
              <a:latin typeface="AR CARTER" pitchFamily="2" charset="0"/>
            </a:endParaRPr>
          </a:p>
          <a:p>
            <a:pPr marL="0" indent="0">
              <a:buNone/>
            </a:pPr>
            <a:r>
              <a:rPr lang="en-IN" sz="7200" i="1" dirty="0" smtClean="0">
                <a:latin typeface="AR CARTER" pitchFamily="2" charset="0"/>
              </a:rPr>
              <a:t>         </a:t>
            </a:r>
            <a:r>
              <a:rPr lang="en-IN" sz="7200" i="1" dirty="0" smtClean="0">
                <a:latin typeface="AR CARTER" pitchFamily="2" charset="0"/>
              </a:rPr>
              <a:t>KEEP </a:t>
            </a:r>
            <a:r>
              <a:rPr lang="en-IN" sz="7200" i="1" dirty="0">
                <a:latin typeface="AR CARTER" pitchFamily="2" charset="0"/>
              </a:rPr>
              <a:t>CLICKING !!</a:t>
            </a:r>
          </a:p>
          <a:p>
            <a:endParaRPr lang="en-US" sz="7200" dirty="0">
              <a:latin typeface="AR CAR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92" y="1362885"/>
            <a:ext cx="8596668" cy="908775"/>
          </a:xfrm>
        </p:spPr>
        <p:txBody>
          <a:bodyPr/>
          <a:lstStyle/>
          <a:p>
            <a:r>
              <a:rPr lang="en-US" dirty="0" smtClean="0"/>
              <a:t>Problem Faced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GB" sz="2000" dirty="0"/>
              <a:t>Deforestation is an important factor in global climate change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Climate change is because of a build up of carbon dioxide in out atmosphere and if we carry on cutting down the main tool we have to diminish this CO2 build </a:t>
            </a:r>
            <a:r>
              <a:rPr lang="en-GB" sz="2000" dirty="0" smtClean="0"/>
              <a:t>up.</a:t>
            </a:r>
            <a:endParaRPr lang="en-GB" sz="2000" dirty="0"/>
          </a:p>
          <a:p>
            <a:r>
              <a:rPr lang="en-GB" sz="2000" dirty="0"/>
              <a:t>It is estimated that more than 1.5 billion tons of carbon dioxide are released to the atmosphere due to </a:t>
            </a:r>
            <a:r>
              <a:rPr lang="en-GB" sz="2000" dirty="0" smtClean="0"/>
              <a:t>deforestation.</a:t>
            </a:r>
          </a:p>
          <a:p>
            <a:r>
              <a:rPr lang="en-GB" sz="2000" dirty="0" smtClean="0"/>
              <a:t>Over </a:t>
            </a:r>
            <a:r>
              <a:rPr lang="en-GB" sz="2000" dirty="0"/>
              <a:t>30 million acres of forests and woodlands are lost every year due to </a:t>
            </a:r>
            <a:r>
              <a:rPr lang="en-GB" sz="2000" dirty="0" smtClean="0"/>
              <a:t>deforestation.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1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49" y="1537057"/>
            <a:ext cx="8596668" cy="90877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lvl="1"/>
            <a:r>
              <a:rPr lang="en-US" sz="2000" dirty="0"/>
              <a:t>We are working against </a:t>
            </a:r>
            <a:r>
              <a:rPr lang="en-US" sz="2000" dirty="0" smtClean="0"/>
              <a:t>deforestation. </a:t>
            </a:r>
          </a:p>
          <a:p>
            <a:pPr lvl="1"/>
            <a:r>
              <a:rPr lang="en-US" sz="2000" dirty="0" smtClean="0"/>
              <a:t>Giving </a:t>
            </a:r>
            <a:r>
              <a:rPr lang="en-US" sz="2000" dirty="0"/>
              <a:t>people a medium </a:t>
            </a:r>
            <a:r>
              <a:rPr lang="en-US" sz="2000" dirty="0" smtClean="0"/>
              <a:t>where </a:t>
            </a:r>
            <a:r>
              <a:rPr lang="en-US" sz="2000" dirty="0"/>
              <a:t>they can contribute to save environment just by a small deed. </a:t>
            </a:r>
          </a:p>
          <a:p>
            <a:pPr lvl="1"/>
            <a:r>
              <a:rPr lang="en-US" sz="2000" dirty="0" smtClean="0"/>
              <a:t>User can capture location of a site, which she feels can be used for afforestation.</a:t>
            </a:r>
          </a:p>
          <a:p>
            <a:pPr lvl="1"/>
            <a:r>
              <a:rPr lang="en-US" sz="2000" dirty="0" smtClean="0"/>
              <a:t>The server will save its location and provide it to NGO.</a:t>
            </a:r>
          </a:p>
          <a:p>
            <a:pPr lvl="1"/>
            <a:r>
              <a:rPr lang="en-US" sz="2000" dirty="0" smtClean="0"/>
              <a:t>NGO will inspect the site and do necessary plantations.</a:t>
            </a:r>
          </a:p>
          <a:p>
            <a:pPr marL="45648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743" y="1911136"/>
            <a:ext cx="2772228" cy="37494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4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258" y="1567542"/>
            <a:ext cx="2670628" cy="3962401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33371" y="1567542"/>
            <a:ext cx="2466767" cy="3962401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451430"/>
            <a:ext cx="2738310" cy="40785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r="62476"/>
          <a:stretch/>
        </p:blipFill>
        <p:spPr bwMode="auto">
          <a:xfrm>
            <a:off x="1262744" y="1201061"/>
            <a:ext cx="6633028" cy="50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0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52316" b="10582"/>
          <a:stretch/>
        </p:blipFill>
        <p:spPr bwMode="auto">
          <a:xfrm>
            <a:off x="2168418" y="1291773"/>
            <a:ext cx="4392039" cy="500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9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till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made Android app to capture location of the site.</a:t>
            </a:r>
          </a:p>
          <a:p>
            <a:r>
              <a:rPr lang="en-US" sz="2000" dirty="0" smtClean="0"/>
              <a:t>The app attempts to send location details to a remote server.</a:t>
            </a:r>
          </a:p>
          <a:p>
            <a:r>
              <a:rPr lang="en-US" sz="2000" dirty="0" smtClean="0"/>
              <a:t>The server stores and displays all the sites submitted by users. It eliminates redundant submissions for a location thus being efficient.</a:t>
            </a:r>
          </a:p>
          <a:p>
            <a:r>
              <a:rPr lang="en-US" sz="2000" dirty="0" smtClean="0"/>
              <a:t>The NGO has been given interactive form to verify whether a site can indeed be used for plantations.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Future Scope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Providing Notifications to the users gratifying their gesture.</a:t>
            </a:r>
          </a:p>
          <a:p>
            <a:r>
              <a:rPr lang="en-US" sz="2400" dirty="0" smtClean="0"/>
              <a:t>Organizing the online events to protect environment.</a:t>
            </a:r>
          </a:p>
          <a:p>
            <a:r>
              <a:rPr lang="en-US" sz="2400" dirty="0" smtClean="0"/>
              <a:t>Providing people a platform where they can share their ideas for protecting environment.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1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283</Words>
  <Application>Microsoft Office PowerPoint</Application>
  <PresentationFormat>Custom</PresentationFormat>
  <Paragraphs>46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Click4Good Mumbai/India</vt:lpstr>
      <vt:lpstr>Problem Faced </vt:lpstr>
      <vt:lpstr>Solution </vt:lpstr>
      <vt:lpstr>PowerPoint Presentation</vt:lpstr>
      <vt:lpstr>PowerPoint Presentation</vt:lpstr>
      <vt:lpstr>PowerPoint Presentation</vt:lpstr>
      <vt:lpstr>PowerPoint Presentation</vt:lpstr>
      <vt:lpstr>Progress till now…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#Hack4Good</dc:title>
  <dc:creator>Jedidiah Weller</dc:creator>
  <cp:lastModifiedBy>RESHMA BHATIA</cp:lastModifiedBy>
  <cp:revision>91</cp:revision>
  <dcterms:created xsi:type="dcterms:W3CDTF">2014-09-14T06:38:49Z</dcterms:created>
  <dcterms:modified xsi:type="dcterms:W3CDTF">2014-09-14T15:47:46Z</dcterms:modified>
</cp:coreProperties>
</file>