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media/image8.png" ContentType="image/png"/>
  <Override PartName="/ppt/media/image6.png" ContentType="image/png"/>
  <Override PartName="/ppt/media/image5.png" ContentType="image/png"/>
  <Override PartName="/ppt/media/image7.png" ContentType="image/png"/>
  <Override PartName="/ppt/media/image4.png" ContentType="image/png"/>
  <Override PartName="/ppt/media/image3.png" ContentType="image/png"/>
  <Override PartName="/ppt/media/image2.png" ContentType="image/png"/>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 id="258" r:id="rId5"/>
    <p:sldId id="259" r:id="rId6"/>
    <p:sldId id="260" r:id="rId7"/>
    <p:sldId id="261" r:id="rId8"/>
    <p:sldId id="262" r:id="rId9"/>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479600" y="1902960"/>
            <a:ext cx="7766640" cy="1082520"/>
          </a:xfrm>
          <a:prstGeom prst="rect">
            <a:avLst/>
          </a:prstGeom>
        </p:spPr>
        <p:txBody>
          <a:bodyPr lIns="0" rIns="0" tIns="0" bIns="0" anchor="ctr"/>
          <a:p>
            <a:endParaRPr/>
          </a:p>
        </p:txBody>
      </p:sp>
      <p:sp>
        <p:nvSpPr>
          <p:cNvPr id="41"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42"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1479600" y="1902960"/>
            <a:ext cx="7766640" cy="1082520"/>
          </a:xfrm>
          <a:prstGeom prst="rect">
            <a:avLst/>
          </a:prstGeom>
        </p:spPr>
        <p:txBody>
          <a:bodyPr lIns="0" rIns="0" tIns="0" bIns="0" anchor="ctr"/>
          <a:p>
            <a:endParaRPr/>
          </a:p>
        </p:txBody>
      </p:sp>
      <p:sp>
        <p:nvSpPr>
          <p:cNvPr id="44"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45"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46"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47"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479600" y="1902960"/>
            <a:ext cx="7766640" cy="1082520"/>
          </a:xfrm>
          <a:prstGeom prst="rect">
            <a:avLst/>
          </a:prstGeom>
        </p:spPr>
        <p:txBody>
          <a:bodyPr lIns="0" rIns="0" tIns="0" bIns="0" anchor="ctr"/>
          <a:p>
            <a:endParaRPr/>
          </a:p>
        </p:txBody>
      </p:sp>
      <p:sp>
        <p:nvSpPr>
          <p:cNvPr id="49"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50"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51" name="" descr=""/>
          <p:cNvPicPr/>
          <p:nvPr/>
        </p:nvPicPr>
        <p:blipFill>
          <a:blip r:embed="rId2"/>
          <a:stretch>
            <a:fillRect/>
          </a:stretch>
        </p:blipFill>
        <p:spPr>
          <a:xfrm>
            <a:off x="3602880" y="1604520"/>
            <a:ext cx="4984920" cy="3977280"/>
          </a:xfrm>
          <a:prstGeom prst="rect">
            <a:avLst/>
          </a:prstGeom>
          <a:ln>
            <a:noFill/>
          </a:ln>
        </p:spPr>
      </p:pic>
      <p:pic>
        <p:nvPicPr>
          <p:cNvPr id="52" name="" descr=""/>
          <p:cNvPicPr/>
          <p:nvPr/>
        </p:nvPicPr>
        <p:blipFill>
          <a:blip r:embed="rId3"/>
          <a:stretch>
            <a:fillRect/>
          </a:stretch>
        </p:blipFill>
        <p:spPr>
          <a:xfrm>
            <a:off x="3602880" y="1604520"/>
            <a:ext cx="4984920" cy="39772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9" name="PlaceHolder 1"/>
          <p:cNvSpPr>
            <a:spLocks noGrp="1"/>
          </p:cNvSpPr>
          <p:nvPr>
            <p:ph type="title"/>
          </p:nvPr>
        </p:nvSpPr>
        <p:spPr>
          <a:xfrm>
            <a:off x="1479600" y="1902960"/>
            <a:ext cx="7766640" cy="1082520"/>
          </a:xfrm>
          <a:prstGeom prst="rect">
            <a:avLst/>
          </a:prstGeom>
        </p:spPr>
        <p:txBody>
          <a:bodyPr lIns="0" rIns="0" tIns="0" bIns="0" anchor="ctr"/>
          <a:p>
            <a:endParaRPr/>
          </a:p>
        </p:txBody>
      </p:sp>
      <p:sp>
        <p:nvSpPr>
          <p:cNvPr id="20" name="PlaceHolder 2"/>
          <p:cNvSpPr>
            <a:spLocks noGrp="1"/>
          </p:cNvSpPr>
          <p:nvPr>
            <p:ph type="subTitle"/>
          </p:nvPr>
        </p:nvSpPr>
        <p:spPr>
          <a:xfrm>
            <a:off x="609480" y="1604520"/>
            <a:ext cx="10972440" cy="397764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479600" y="1902960"/>
            <a:ext cx="7766640" cy="1082520"/>
          </a:xfrm>
          <a:prstGeom prst="rect">
            <a:avLst/>
          </a:prstGeom>
        </p:spPr>
        <p:txBody>
          <a:bodyPr lIns="0" rIns="0" tIns="0" bIns="0" anchor="ctr"/>
          <a:p>
            <a:endParaRPr/>
          </a:p>
        </p:txBody>
      </p:sp>
      <p:sp>
        <p:nvSpPr>
          <p:cNvPr id="22"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479600" y="1902960"/>
            <a:ext cx="7766640" cy="1082520"/>
          </a:xfrm>
          <a:prstGeom prst="rect">
            <a:avLst/>
          </a:prstGeom>
        </p:spPr>
        <p:txBody>
          <a:bodyPr lIns="0" rIns="0" tIns="0" bIns="0" anchor="ctr"/>
          <a:p>
            <a:endParaRPr/>
          </a:p>
        </p:txBody>
      </p:sp>
      <p:sp>
        <p:nvSpPr>
          <p:cNvPr id="24"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25"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26" name="PlaceHolder 1"/>
          <p:cNvSpPr>
            <a:spLocks noGrp="1"/>
          </p:cNvSpPr>
          <p:nvPr>
            <p:ph type="title"/>
          </p:nvPr>
        </p:nvSpPr>
        <p:spPr>
          <a:xfrm>
            <a:off x="1479600" y="1902960"/>
            <a:ext cx="7766640" cy="108252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7" name="PlaceHolder 1"/>
          <p:cNvSpPr>
            <a:spLocks noGrp="1"/>
          </p:cNvSpPr>
          <p:nvPr>
            <p:ph type="subTitle"/>
          </p:nvPr>
        </p:nvSpPr>
        <p:spPr>
          <a:xfrm>
            <a:off x="1479600" y="1902960"/>
            <a:ext cx="7766640" cy="501804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479600" y="1902960"/>
            <a:ext cx="7766640" cy="1082520"/>
          </a:xfrm>
          <a:prstGeom prst="rect">
            <a:avLst/>
          </a:prstGeom>
        </p:spPr>
        <p:txBody>
          <a:bodyPr lIns="0" rIns="0" tIns="0" bIns="0" anchor="ctr"/>
          <a:p>
            <a:endParaRPr/>
          </a:p>
        </p:txBody>
      </p:sp>
      <p:sp>
        <p:nvSpPr>
          <p:cNvPr id="29"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30"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31"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479600" y="1902960"/>
            <a:ext cx="7766640" cy="1082520"/>
          </a:xfrm>
          <a:prstGeom prst="rect">
            <a:avLst/>
          </a:prstGeom>
        </p:spPr>
        <p:txBody>
          <a:bodyPr lIns="0" rIns="0" tIns="0" bIns="0" anchor="ctr"/>
          <a:p>
            <a:endParaRPr/>
          </a:p>
        </p:txBody>
      </p:sp>
      <p:sp>
        <p:nvSpPr>
          <p:cNvPr id="33"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34"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35"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479600" y="1902960"/>
            <a:ext cx="7766640" cy="1082520"/>
          </a:xfrm>
          <a:prstGeom prst="rect">
            <a:avLst/>
          </a:prstGeom>
        </p:spPr>
        <p:txBody>
          <a:bodyPr lIns="0" rIns="0" tIns="0" bIns="0" anchor="ctr"/>
          <a:p>
            <a:endParaRPr/>
          </a:p>
        </p:txBody>
      </p:sp>
      <p:sp>
        <p:nvSpPr>
          <p:cNvPr id="37"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38"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39"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slideLayout" Target="../slideLayouts/slideLayout1.xml"/><Relationship Id="rId9" Type="http://schemas.openxmlformats.org/officeDocument/2006/relationships/slideLayout" Target="../slideLayouts/slideLayout2.xml"/><Relationship Id="rId10" Type="http://schemas.openxmlformats.org/officeDocument/2006/relationships/slideLayout" Target="../slideLayouts/slideLayout3.xml"/><Relationship Id="rId11" Type="http://schemas.openxmlformats.org/officeDocument/2006/relationships/slideLayout" Target="../slideLayouts/slideLayout4.xml"/><Relationship Id="rId12" Type="http://schemas.openxmlformats.org/officeDocument/2006/relationships/slideLayout" Target="../slideLayouts/slideLayout5.xml"/><Relationship Id="rId13" Type="http://schemas.openxmlformats.org/officeDocument/2006/relationships/slideLayout" Target="../slideLayouts/slideLayout6.xml"/><Relationship Id="rId14" Type="http://schemas.openxmlformats.org/officeDocument/2006/relationships/slideLayout" Target="../slideLayouts/slideLayout7.xml"/><Relationship Id="rId15" Type="http://schemas.openxmlformats.org/officeDocument/2006/relationships/slideLayout" Target="../slideLayouts/slideLayout8.xml"/><Relationship Id="rId16" Type="http://schemas.openxmlformats.org/officeDocument/2006/relationships/slideLayout" Target="../slideLayouts/slideLayout9.xml"/><Relationship Id="rId17" Type="http://schemas.openxmlformats.org/officeDocument/2006/relationships/slideLayout" Target="../slideLayouts/slideLayout10.xml"/><Relationship Id="rId18" Type="http://schemas.openxmlformats.org/officeDocument/2006/relationships/slideLayout" Target="../slideLayouts/slideLayout11.xml"/><Relationship Id="rId19"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9467640" y="0"/>
            <a:ext cx="1218960" cy="6858000"/>
          </a:xfrm>
          <a:prstGeom prst="line">
            <a:avLst/>
          </a:prstGeom>
          <a:ln w="9360">
            <a:solidFill>
              <a:srgbClr val="bfbfbf"/>
            </a:solidFill>
            <a:round/>
          </a:ln>
        </p:spPr>
      </p:sp>
      <p:sp>
        <p:nvSpPr>
          <p:cNvPr id="1" name="Line 2"/>
          <p:cNvSpPr/>
          <p:nvPr/>
        </p:nvSpPr>
        <p:spPr>
          <a:xfrm flipH="1">
            <a:off x="7425000" y="3681360"/>
            <a:ext cx="4763520" cy="3176640"/>
          </a:xfrm>
          <a:prstGeom prst="line">
            <a:avLst/>
          </a:prstGeom>
          <a:ln w="9360">
            <a:solidFill>
              <a:srgbClr val="d9d9d9"/>
            </a:solidFill>
            <a:round/>
          </a:ln>
        </p:spPr>
      </p:sp>
      <p:sp>
        <p:nvSpPr>
          <p:cNvPr id="2" name="CustomShape 3"/>
          <p:cNvSpPr/>
          <p:nvPr/>
        </p:nvSpPr>
        <p:spPr>
          <a:xfrm>
            <a:off x="10159560" y="-8640"/>
            <a:ext cx="2028960" cy="6866280"/>
          </a:xfrm>
          <a:prstGeom prst="rect">
            <a:avLst/>
          </a:prstGeom>
          <a:solidFill>
            <a:srgbClr val="90c226"/>
          </a:solidFill>
          <a:ln w="12600">
            <a:noFill/>
          </a:ln>
        </p:spPr>
      </p:sp>
      <p:sp>
        <p:nvSpPr>
          <p:cNvPr id="3" name="CustomShape 4"/>
          <p:cNvSpPr/>
          <p:nvPr/>
        </p:nvSpPr>
        <p:spPr>
          <a:xfrm>
            <a:off x="10159560" y="-8640"/>
            <a:ext cx="2032200" cy="6866280"/>
          </a:xfrm>
          <a:prstGeom prst="rect">
            <a:avLst/>
          </a:prstGeom>
          <a:solidFill>
            <a:srgbClr val="90c226"/>
          </a:solidFill>
          <a:ln w="12600">
            <a:noFill/>
          </a:ln>
        </p:spPr>
      </p:sp>
      <p:sp>
        <p:nvSpPr>
          <p:cNvPr id="4" name="CustomShape 5"/>
          <p:cNvSpPr/>
          <p:nvPr/>
        </p:nvSpPr>
        <p:spPr>
          <a:xfrm>
            <a:off x="9427680" y="3048120"/>
            <a:ext cx="2763720" cy="3809520"/>
          </a:xfrm>
          <a:prstGeom prst="triangle">
            <a:avLst>
              <a:gd name="adj" fmla="val 100000"/>
            </a:avLst>
          </a:prstGeom>
          <a:solidFill>
            <a:srgbClr val="54a021"/>
          </a:solidFill>
          <a:ln w="12600">
            <a:noFill/>
          </a:ln>
        </p:spPr>
      </p:sp>
      <p:sp>
        <p:nvSpPr>
          <p:cNvPr id="5" name="CustomShape 6"/>
          <p:cNvSpPr/>
          <p:nvPr/>
        </p:nvSpPr>
        <p:spPr>
          <a:xfrm>
            <a:off x="10200960" y="-8640"/>
            <a:ext cx="1987560" cy="6866280"/>
          </a:xfrm>
          <a:prstGeom prst="rect">
            <a:avLst/>
          </a:prstGeom>
          <a:solidFill>
            <a:srgbClr val="3f7819"/>
          </a:solidFill>
          <a:ln w="12600">
            <a:noFill/>
          </a:ln>
        </p:spPr>
      </p:sp>
      <p:sp>
        <p:nvSpPr>
          <p:cNvPr id="6" name="CustomShape 7"/>
          <p:cNvSpPr/>
          <p:nvPr/>
        </p:nvSpPr>
        <p:spPr>
          <a:xfrm>
            <a:off x="11484720" y="-8640"/>
            <a:ext cx="703800" cy="6866280"/>
          </a:xfrm>
          <a:prstGeom prst="rect">
            <a:avLst/>
          </a:prstGeom>
          <a:solidFill>
            <a:srgbClr val="c0e474"/>
          </a:solidFill>
          <a:ln w="12600">
            <a:noFill/>
          </a:ln>
        </p:spPr>
      </p:sp>
      <p:sp>
        <p:nvSpPr>
          <p:cNvPr id="7" name="CustomShape 8"/>
          <p:cNvSpPr/>
          <p:nvPr/>
        </p:nvSpPr>
        <p:spPr>
          <a:xfrm>
            <a:off x="10938960" y="-8640"/>
            <a:ext cx="1249560" cy="6866280"/>
          </a:xfrm>
          <a:prstGeom prst="rect">
            <a:avLst/>
          </a:prstGeom>
          <a:solidFill>
            <a:srgbClr val="90c226"/>
          </a:solidFill>
          <a:ln w="12600">
            <a:noFill/>
          </a:ln>
        </p:spPr>
      </p:sp>
      <p:sp>
        <p:nvSpPr>
          <p:cNvPr id="8" name="CustomShape 9"/>
          <p:cNvSpPr/>
          <p:nvPr/>
        </p:nvSpPr>
        <p:spPr>
          <a:xfrm>
            <a:off x="10371600" y="3589920"/>
            <a:ext cx="1816920" cy="3267720"/>
          </a:xfrm>
          <a:prstGeom prst="triangle">
            <a:avLst>
              <a:gd name="adj" fmla="val 100000"/>
            </a:avLst>
          </a:prstGeom>
          <a:solidFill>
            <a:srgbClr val="90c226"/>
          </a:solidFill>
          <a:ln w="12600">
            <a:noFill/>
          </a:ln>
        </p:spPr>
      </p:sp>
      <p:sp>
        <p:nvSpPr>
          <p:cNvPr id="9" name="CustomShape 10"/>
          <p:cNvSpPr/>
          <p:nvPr/>
        </p:nvSpPr>
        <p:spPr>
          <a:xfrm>
            <a:off x="0" y="4013280"/>
            <a:ext cx="448200" cy="2844360"/>
          </a:xfrm>
          <a:prstGeom prst="triangle">
            <a:avLst>
              <a:gd name="adj" fmla="val 0"/>
            </a:avLst>
          </a:prstGeom>
          <a:solidFill>
            <a:srgbClr val="90c226"/>
          </a:solidFill>
          <a:ln w="12600">
            <a:noFill/>
          </a:ln>
        </p:spPr>
      </p:sp>
      <p:pic>
        <p:nvPicPr>
          <p:cNvPr id="10" name="Picture 8" descr=""/>
          <p:cNvPicPr/>
          <p:nvPr/>
        </p:nvPicPr>
        <p:blipFill>
          <a:blip r:embed="rId2"/>
          <a:srcRect l="384965" t="0" r="403496" b="1110738"/>
          <a:stretch>
            <a:fillRect/>
          </a:stretch>
        </p:blipFill>
        <p:spPr>
          <a:xfrm>
            <a:off x="13680" y="124200"/>
            <a:ext cx="1145160" cy="1007640"/>
          </a:xfrm>
          <a:prstGeom prst="rect">
            <a:avLst/>
          </a:prstGeom>
          <a:ln>
            <a:noFill/>
          </a:ln>
        </p:spPr>
      </p:pic>
      <p:pic>
        <p:nvPicPr>
          <p:cNvPr id="11" name="Picture 29" descr=""/>
          <p:cNvPicPr/>
          <p:nvPr/>
        </p:nvPicPr>
        <p:blipFill>
          <a:blip r:embed="rId3"/>
          <a:srcRect l="0" t="1912416" r="0" b="0"/>
          <a:stretch>
            <a:fillRect/>
          </a:stretch>
        </p:blipFill>
        <p:spPr>
          <a:xfrm>
            <a:off x="1167480" y="262440"/>
            <a:ext cx="1582200" cy="544680"/>
          </a:xfrm>
          <a:prstGeom prst="rect">
            <a:avLst/>
          </a:prstGeom>
          <a:ln>
            <a:noFill/>
          </a:ln>
        </p:spPr>
      </p:pic>
      <p:pic>
        <p:nvPicPr>
          <p:cNvPr id="12" name="Picture 9" descr=""/>
          <p:cNvPicPr/>
          <p:nvPr/>
        </p:nvPicPr>
        <p:blipFill>
          <a:blip r:embed="rId4"/>
          <a:stretch>
            <a:fillRect/>
          </a:stretch>
        </p:blipFill>
        <p:spPr>
          <a:xfrm>
            <a:off x="2756160" y="351720"/>
            <a:ext cx="2041560" cy="386280"/>
          </a:xfrm>
          <a:prstGeom prst="rect">
            <a:avLst/>
          </a:prstGeom>
          <a:ln>
            <a:noFill/>
          </a:ln>
        </p:spPr>
      </p:pic>
      <p:sp>
        <p:nvSpPr>
          <p:cNvPr id="13" name="PlaceHolder 11"/>
          <p:cNvSpPr>
            <a:spLocks noGrp="1"/>
          </p:cNvSpPr>
          <p:nvPr>
            <p:ph type="title"/>
          </p:nvPr>
        </p:nvSpPr>
        <p:spPr>
          <a:xfrm>
            <a:off x="1479600" y="1902960"/>
            <a:ext cx="7766640" cy="1082160"/>
          </a:xfrm>
          <a:prstGeom prst="rect">
            <a:avLst/>
          </a:prstGeom>
        </p:spPr>
        <p:txBody>
          <a:bodyPr anchor="b"/>
          <a:p>
            <a:pPr algn="ctr">
              <a:lnSpc>
                <a:spcPct val="100000"/>
              </a:lnSpc>
            </a:pPr>
            <a:r>
              <a:rPr lang="en-US" sz="5500">
                <a:solidFill>
                  <a:srgbClr val="90c226"/>
                </a:solidFill>
                <a:latin typeface="Trebuchet MS"/>
              </a:rPr>
              <a:t>Click to edit the title text formatClick to edit Master title</a:t>
            </a:r>
            <a:endParaRPr/>
          </a:p>
        </p:txBody>
      </p:sp>
      <p:sp>
        <p:nvSpPr>
          <p:cNvPr id="14" name="CustomShape 12"/>
          <p:cNvSpPr/>
          <p:nvPr/>
        </p:nvSpPr>
        <p:spPr>
          <a:xfrm>
            <a:off x="0" y="0"/>
            <a:ext cx="5106960" cy="1049040"/>
          </a:xfrm>
          <a:prstGeom prst="rect">
            <a:avLst/>
          </a:prstGeom>
          <a:solidFill>
            <a:srgbClr val="ffffff"/>
          </a:solidFill>
          <a:ln w="12600">
            <a:noFill/>
          </a:ln>
        </p:spPr>
      </p:sp>
      <p:pic>
        <p:nvPicPr>
          <p:cNvPr id="15" name="Picture 17" descr=""/>
          <p:cNvPicPr/>
          <p:nvPr/>
        </p:nvPicPr>
        <p:blipFill>
          <a:blip r:embed="rId5"/>
          <a:srcRect l="384965" t="0" r="403496" b="1110738"/>
          <a:stretch>
            <a:fillRect/>
          </a:stretch>
        </p:blipFill>
        <p:spPr>
          <a:xfrm>
            <a:off x="2995200" y="757080"/>
            <a:ext cx="1145160" cy="1007640"/>
          </a:xfrm>
          <a:prstGeom prst="rect">
            <a:avLst/>
          </a:prstGeom>
          <a:ln>
            <a:noFill/>
          </a:ln>
        </p:spPr>
      </p:pic>
      <p:pic>
        <p:nvPicPr>
          <p:cNvPr id="16" name="Picture 19" descr=""/>
          <p:cNvPicPr/>
          <p:nvPr/>
        </p:nvPicPr>
        <p:blipFill>
          <a:blip r:embed="rId6"/>
          <a:srcRect l="0" t="1912416" r="0" b="0"/>
          <a:stretch>
            <a:fillRect/>
          </a:stretch>
        </p:blipFill>
        <p:spPr>
          <a:xfrm>
            <a:off x="4149000" y="894960"/>
            <a:ext cx="1582200" cy="544680"/>
          </a:xfrm>
          <a:prstGeom prst="rect">
            <a:avLst/>
          </a:prstGeom>
          <a:ln>
            <a:noFill/>
          </a:ln>
        </p:spPr>
      </p:pic>
      <p:pic>
        <p:nvPicPr>
          <p:cNvPr id="17" name="Picture 21" descr=""/>
          <p:cNvPicPr/>
          <p:nvPr/>
        </p:nvPicPr>
        <p:blipFill>
          <a:blip r:embed="rId7"/>
          <a:stretch>
            <a:fillRect/>
          </a:stretch>
        </p:blipFill>
        <p:spPr>
          <a:xfrm>
            <a:off x="5737680" y="984600"/>
            <a:ext cx="2041560" cy="386280"/>
          </a:xfrm>
          <a:prstGeom prst="rect">
            <a:avLst/>
          </a:prstGeom>
          <a:ln>
            <a:noFill/>
          </a:ln>
        </p:spPr>
      </p:pic>
      <p:sp>
        <p:nvSpPr>
          <p:cNvPr id="18" name="PlaceHolder 13"/>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US" sz="1900">
                <a:latin typeface="Trebuchet MS"/>
              </a:rPr>
              <a:t>Click to edit the outline text format</a:t>
            </a:r>
            <a:endParaRPr/>
          </a:p>
          <a:p>
            <a:pPr lvl="1">
              <a:buSzPct val="75000"/>
              <a:buFont typeface="StarSymbol"/>
              <a:buChar char=""/>
            </a:pPr>
            <a:r>
              <a:rPr lang="en-US" sz="1500">
                <a:latin typeface="Trebuchet MS"/>
              </a:rPr>
              <a:t>Second Outline Level</a:t>
            </a:r>
            <a:endParaRPr/>
          </a:p>
          <a:p>
            <a:pPr lvl="2">
              <a:buSzPct val="45000"/>
              <a:buFont typeface="StarSymbol"/>
              <a:buChar char=""/>
            </a:pPr>
            <a:r>
              <a:rPr lang="en-US" sz="1200">
                <a:latin typeface="Trebuchet MS"/>
              </a:rPr>
              <a:t>Third Outline Level</a:t>
            </a:r>
            <a:endParaRPr/>
          </a:p>
          <a:p>
            <a:pPr lvl="3">
              <a:buSzPct val="75000"/>
              <a:buFont typeface="StarSymbol"/>
              <a:buChar char=""/>
            </a:pPr>
            <a:r>
              <a:rPr lang="en-US" sz="1200">
                <a:latin typeface="Trebuchet MS"/>
              </a:rPr>
              <a:t>Fourth Outline Level</a:t>
            </a:r>
            <a:endParaRPr/>
          </a:p>
          <a:p>
            <a:pPr lvl="4">
              <a:buSzPct val="45000"/>
              <a:buFont typeface="StarSymbol"/>
              <a:buChar char=""/>
            </a:pPr>
            <a:r>
              <a:rPr lang="en-US" sz="2000">
                <a:latin typeface="Trebuchet MS"/>
              </a:rPr>
              <a:t>Fifth Outline Level</a:t>
            </a:r>
            <a:endParaRPr/>
          </a:p>
          <a:p>
            <a:pPr lvl="5">
              <a:buSzPct val="45000"/>
              <a:buFont typeface="StarSymbol"/>
              <a:buChar char=""/>
            </a:pPr>
            <a:r>
              <a:rPr lang="en-US" sz="2000">
                <a:latin typeface="Trebuchet MS"/>
              </a:rPr>
              <a:t>Sixth Outline Level</a:t>
            </a:r>
            <a:endParaRPr/>
          </a:p>
          <a:p>
            <a:pPr lvl="6">
              <a:buSzPct val="45000"/>
              <a:buFont typeface="StarSymbol"/>
              <a:buChar char=""/>
            </a:pPr>
            <a:r>
              <a:rPr lang="en-US" sz="2000">
                <a:latin typeface="Trebuchet MS"/>
              </a:rPr>
              <a:t>Seventh Outline Level</a:t>
            </a:r>
            <a:endParaRPr/>
          </a:p>
        </p:txBody>
      </p:sp>
    </p:spTree>
  </p:cSld>
  <p:clrMap bg1="lt1" bg2="lt2" tx1="dk1" tx2="dk2" accent1="accent1" accent2="accent2" accent3="accent3" accent4="accent4" accent5="accent5" accent6="accent6" hlink="hlink" folHlink="folHlink"/>
  <p:sldLayoutIdLst>
    <p:sldLayoutId id="2147483649" r:id="rId8"/>
    <p:sldLayoutId id="2147483650" r:id="rId9"/>
    <p:sldLayoutId id="2147483651" r:id="rId10"/>
    <p:sldLayoutId id="2147483652" r:id="rId11"/>
    <p:sldLayoutId id="2147483653" r:id="rId12"/>
    <p:sldLayoutId id="2147483654" r:id="rId13"/>
    <p:sldLayoutId id="2147483655" r:id="rId14"/>
    <p:sldLayoutId id="2147483656" r:id="rId15"/>
    <p:sldLayoutId id="2147483657" r:id="rId16"/>
    <p:sldLayoutId id="2147483658" r:id="rId17"/>
    <p:sldLayoutId id="2147483659" r:id="rId18"/>
    <p:sldLayoutId id="2147483660" r:id="rId19"/>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 name="TextShape 1"/>
          <p:cNvSpPr txBox="1"/>
          <p:nvPr/>
        </p:nvSpPr>
        <p:spPr>
          <a:xfrm>
            <a:off x="1479600" y="1902960"/>
            <a:ext cx="7766640" cy="1082160"/>
          </a:xfrm>
          <a:prstGeom prst="rect">
            <a:avLst/>
          </a:prstGeom>
        </p:spPr>
        <p:txBody>
          <a:bodyPr anchor="b"/>
          <a:p>
            <a:pPr algn="ctr">
              <a:lnSpc>
                <a:spcPct val="100000"/>
              </a:lnSpc>
            </a:pPr>
            <a:r>
              <a:rPr lang="en-US" sz="6000">
                <a:solidFill>
                  <a:srgbClr val="90c226"/>
                </a:solidFill>
                <a:latin typeface="Trebuchet MS"/>
              </a:rPr>
              <a:t>GreeLog</a:t>
            </a:r>
            <a:r>
              <a:rPr lang="en-US" sz="5500">
                <a:solidFill>
                  <a:srgbClr val="90c226"/>
                </a:solidFill>
                <a:latin typeface="Trebuchet MS"/>
              </a:rPr>
              <a:t>    </a:t>
            </a:r>
            <a:endParaRPr/>
          </a:p>
        </p:txBody>
      </p:sp>
      <p:sp>
        <p:nvSpPr>
          <p:cNvPr id="54" name="TextShape 2"/>
          <p:cNvSpPr txBox="1"/>
          <p:nvPr/>
        </p:nvSpPr>
        <p:spPr>
          <a:xfrm>
            <a:off x="1464840" y="3516480"/>
            <a:ext cx="7766640" cy="2426760"/>
          </a:xfrm>
          <a:prstGeom prst="rect">
            <a:avLst/>
          </a:prstGeom>
        </p:spPr>
        <p:txBody>
          <a:bodyPr/>
          <a:p>
            <a:pPr>
              <a:lnSpc>
                <a:spcPct val="100000"/>
              </a:lnSpc>
            </a:pPr>
            <a:r>
              <a:rPr b="1" lang="en-IN" sz="3200">
                <a:solidFill>
                  <a:srgbClr val="90c226"/>
                </a:solidFill>
                <a:latin typeface="Trebuchet MS"/>
              </a:rPr>
              <a:t>Name of Team Members:</a:t>
            </a:r>
            <a:endParaRPr/>
          </a:p>
          <a:p>
            <a:pPr>
              <a:lnSpc>
                <a:spcPct val="100000"/>
              </a:lnSpc>
            </a:pPr>
            <a:r>
              <a:rPr lang="en-IN" sz="2000">
                <a:solidFill>
                  <a:srgbClr val="90c226"/>
                </a:solidFill>
                <a:latin typeface="Trebuchet MS"/>
              </a:rPr>
              <a:t>Sumukh Barve</a:t>
            </a:r>
            <a:endParaRPr/>
          </a:p>
          <a:p>
            <a:pPr>
              <a:lnSpc>
                <a:spcPct val="100000"/>
              </a:lnSpc>
            </a:pPr>
            <a:r>
              <a:rPr lang="en-IN" sz="2000">
                <a:solidFill>
                  <a:srgbClr val="90c226"/>
                </a:solidFill>
                <a:latin typeface="Trebuchet MS"/>
              </a:rPr>
              <a:t>Parth Mehta</a:t>
            </a:r>
            <a:endParaRPr/>
          </a:p>
          <a:p>
            <a:pPr>
              <a:lnSpc>
                <a:spcPct val="100000"/>
              </a:lnSpc>
            </a:pPr>
            <a:r>
              <a:rPr lang="en-IN" sz="2000">
                <a:solidFill>
                  <a:srgbClr val="90c226"/>
                </a:solidFill>
                <a:latin typeface="Trebuchet MS"/>
              </a:rPr>
              <a:t>Suraj Palwe</a:t>
            </a:r>
            <a:endParaRPr/>
          </a:p>
          <a:p>
            <a:pPr>
              <a:lnSpc>
                <a:spcPct val="100000"/>
              </a:lnSpc>
            </a:pPr>
            <a:r>
              <a:rPr lang="en-IN" sz="2000">
                <a:solidFill>
                  <a:srgbClr val="90c226"/>
                </a:solidFill>
                <a:latin typeface="Trebuchet MS"/>
              </a:rPr>
              <a:t>Indranil Chandra</a:t>
            </a:r>
            <a:endParaRPr/>
          </a:p>
        </p:txBody>
      </p:sp>
      <p:sp>
        <p:nvSpPr>
          <p:cNvPr id="55" name="CustomShape 3"/>
          <p:cNvSpPr/>
          <p:nvPr/>
        </p:nvSpPr>
        <p:spPr>
          <a:xfrm>
            <a:off x="3672000" y="2949840"/>
            <a:ext cx="2994120" cy="395280"/>
          </a:xfrm>
          <a:prstGeom prst="rect">
            <a:avLst/>
          </a:prstGeom>
          <a:noFill/>
          <a:ln>
            <a:noFill/>
          </a:ln>
        </p:spPr>
        <p:txBody>
          <a:bodyPr lIns="90000" rIns="90000" tIns="45000" bIns="45000"/>
          <a:p>
            <a:pPr>
              <a:lnSpc>
                <a:spcPct val="100000"/>
              </a:lnSpc>
            </a:pPr>
            <a:r>
              <a:rPr lang="en-IN" sz="2000">
                <a:solidFill>
                  <a:srgbClr val="54a021"/>
                </a:solidFill>
                <a:latin typeface="Trebuchet MS"/>
              </a:rPr>
              <a:t>    </a:t>
            </a:r>
            <a:r>
              <a:rPr lang="en-IN" sz="2000">
                <a:solidFill>
                  <a:srgbClr val="54a021"/>
                </a:solidFill>
                <a:latin typeface="Trebuchet MS"/>
              </a:rPr>
              <a:t>Mumbai, India</a:t>
            </a:r>
            <a:endParaRPr/>
          </a:p>
        </p:txBody>
      </p:sp>
    </p:spTree>
  </p:cSld>
  <p:transition>
    <p:fade/>
  </p:transition>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6" name="TextShape 1"/>
          <p:cNvSpPr txBox="1"/>
          <p:nvPr/>
        </p:nvSpPr>
        <p:spPr>
          <a:xfrm>
            <a:off x="936000" y="3381840"/>
            <a:ext cx="8612640" cy="1082160"/>
          </a:xfrm>
          <a:prstGeom prst="rect">
            <a:avLst/>
          </a:prstGeom>
        </p:spPr>
        <p:txBody>
          <a:bodyPr anchor="b"/>
          <a:p>
            <a:pPr algn="ctr">
              <a:lnSpc>
                <a:spcPct val="100000"/>
              </a:lnSpc>
            </a:pPr>
            <a:r>
              <a:rPr lang="en-US" sz="5500">
                <a:solidFill>
                  <a:srgbClr val="54a021"/>
                </a:solidFill>
                <a:latin typeface="Trebuchet MS"/>
              </a:rPr>
              <a:t>Problem Statement </a:t>
            </a:r>
            <a:r>
              <a:rPr lang="en-US" sz="5500">
                <a:solidFill>
                  <a:srgbClr val="54a021"/>
                </a:solidFill>
                <a:latin typeface="Trebuchet MS"/>
              </a:rPr>
              <a:t>
</a:t>
            </a:r>
            <a:r>
              <a:rPr lang="en-US" sz="5500">
                <a:solidFill>
                  <a:srgbClr val="54a021"/>
                </a:solidFill>
                <a:latin typeface="Trebuchet MS"/>
              </a:rPr>
              <a:t>by CERE(NGO in Mumbai)</a:t>
            </a:r>
            <a:endParaRPr/>
          </a:p>
        </p:txBody>
      </p:sp>
      <p:sp>
        <p:nvSpPr>
          <p:cNvPr id="57" name="TextShape 2"/>
          <p:cNvSpPr txBox="1"/>
          <p:nvPr/>
        </p:nvSpPr>
        <p:spPr>
          <a:xfrm>
            <a:off x="1080000" y="4536000"/>
            <a:ext cx="8490240" cy="1096560"/>
          </a:xfrm>
          <a:prstGeom prst="rect">
            <a:avLst/>
          </a:prstGeom>
        </p:spPr>
        <p:txBody>
          <a:bodyPr/>
          <a:p>
            <a:pPr algn="just">
              <a:lnSpc>
                <a:spcPct val="100000"/>
              </a:lnSpc>
            </a:pPr>
            <a:endParaRPr/>
          </a:p>
          <a:p>
            <a:pPr algn="just">
              <a:lnSpc>
                <a:spcPct val="100000"/>
              </a:lnSpc>
            </a:pPr>
            <a:r>
              <a:rPr lang="en-IN" sz="2000">
                <a:solidFill>
                  <a:srgbClr val="90c226"/>
                </a:solidFill>
                <a:latin typeface="Trebuchet MS"/>
              </a:rPr>
              <a:t>Creating a common platform about all the information on environment where videos and documents related to climate change can be shared. </a:t>
            </a:r>
            <a:endParaRPr/>
          </a:p>
        </p:txBody>
      </p:sp>
    </p:spTree>
  </p:cSld>
  <p:transition>
    <p:fade/>
  </p:transition>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8" name="TextShape 1"/>
          <p:cNvSpPr txBox="1"/>
          <p:nvPr/>
        </p:nvSpPr>
        <p:spPr>
          <a:xfrm>
            <a:off x="504000" y="2448000"/>
            <a:ext cx="8567640" cy="1082160"/>
          </a:xfrm>
          <a:prstGeom prst="rect">
            <a:avLst/>
          </a:prstGeom>
        </p:spPr>
        <p:txBody>
          <a:bodyPr anchor="b"/>
          <a:p>
            <a:pPr algn="ctr">
              <a:lnSpc>
                <a:spcPct val="100000"/>
              </a:lnSpc>
            </a:pPr>
            <a:r>
              <a:rPr lang="en-US" sz="5500">
                <a:solidFill>
                  <a:srgbClr val="90c226"/>
                </a:solidFill>
                <a:latin typeface="Trebuchet MS"/>
              </a:rPr>
              <a:t>Solution for the Probelm</a:t>
            </a:r>
            <a:endParaRPr/>
          </a:p>
        </p:txBody>
      </p:sp>
      <p:sp>
        <p:nvSpPr>
          <p:cNvPr id="59" name="TextShape 2"/>
          <p:cNvSpPr txBox="1"/>
          <p:nvPr/>
        </p:nvSpPr>
        <p:spPr>
          <a:xfrm>
            <a:off x="864000" y="3870720"/>
            <a:ext cx="8390520" cy="4409280"/>
          </a:xfrm>
          <a:prstGeom prst="rect">
            <a:avLst/>
          </a:prstGeom>
        </p:spPr>
        <p:txBody>
          <a:bodyPr/>
          <a:p>
            <a:pPr algn="just">
              <a:lnSpc>
                <a:spcPct val="100000"/>
              </a:lnSpc>
              <a:buSzPct val="80000"/>
              <a:buFont typeface="Arial"/>
              <a:buChar char="•"/>
            </a:pPr>
            <a:r>
              <a:rPr lang="en-IN" sz="1900">
                <a:solidFill>
                  <a:srgbClr val="90c226"/>
                </a:solidFill>
                <a:latin typeface="Trebuchet MS"/>
              </a:rPr>
              <a:t>The idea we propose is to create a common networking/blogging platform for the environmentalists, organizations and individuals to participate in climate change awareness campaigns and tasks.</a:t>
            </a:r>
            <a:endParaRPr/>
          </a:p>
          <a:p>
            <a:pPr algn="just">
              <a:lnSpc>
                <a:spcPct val="100000"/>
              </a:lnSpc>
              <a:buSzPct val="80000"/>
              <a:buFont typeface="Arial"/>
              <a:buChar char="•"/>
            </a:pPr>
            <a:r>
              <a:rPr lang="en-IN" sz="1900">
                <a:solidFill>
                  <a:srgbClr val="90c226"/>
                </a:solidFill>
                <a:latin typeface="Trebuchet MS"/>
              </a:rPr>
              <a:t>Every organization assigns some activities such as planting a tree or organizing a cleanliness drive in a locality and individuals/environmentalists will execute the task. </a:t>
            </a:r>
            <a:endParaRPr/>
          </a:p>
        </p:txBody>
      </p:sp>
    </p:spTree>
  </p:cSld>
  <p:transition>
    <p:fade/>
  </p:transition>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0" name="TextShape 1"/>
          <p:cNvSpPr txBox="1"/>
          <p:nvPr/>
        </p:nvSpPr>
        <p:spPr>
          <a:xfrm>
            <a:off x="897480" y="2304000"/>
            <a:ext cx="8390520" cy="4409280"/>
          </a:xfrm>
          <a:prstGeom prst="rect">
            <a:avLst/>
          </a:prstGeom>
        </p:spPr>
        <p:txBody>
          <a:bodyPr/>
          <a:p>
            <a:pPr algn="just">
              <a:lnSpc>
                <a:spcPct val="100000"/>
              </a:lnSpc>
              <a:buSzPct val="80000"/>
              <a:buFont typeface="Arial"/>
              <a:buChar char="•"/>
            </a:pPr>
            <a:r>
              <a:rPr lang="en-IN" sz="1900">
                <a:solidFill>
                  <a:srgbClr val="90c226"/>
                </a:solidFill>
                <a:latin typeface="Trebuchet MS"/>
              </a:rPr>
              <a:t>The tasks done by the individuals will be evaluated by the organization and the individuals will be awarded 'KARMA' by them according to the extent of efforts and impact that the individual created in that campaign. </a:t>
            </a:r>
            <a:endParaRPr/>
          </a:p>
          <a:p>
            <a:pPr algn="just">
              <a:lnSpc>
                <a:spcPct val="100000"/>
              </a:lnSpc>
              <a:buSzPct val="80000"/>
              <a:buFont typeface="Arial"/>
              <a:buChar char="•"/>
            </a:pPr>
            <a:r>
              <a:rPr lang="en-IN" sz="1900">
                <a:solidFill>
                  <a:srgbClr val="90c226"/>
                </a:solidFill>
                <a:latin typeface="Trebuchet MS"/>
              </a:rPr>
              <a:t>This also is a networking platform, organizations looking for volunteers can find them easily here and even hire them for their organization if they have very high KARMA. </a:t>
            </a:r>
            <a:endParaRPr/>
          </a:p>
          <a:p>
            <a:pPr algn="just">
              <a:lnSpc>
                <a:spcPct val="100000"/>
              </a:lnSpc>
              <a:buSzPct val="80000"/>
              <a:buFont typeface="Arial"/>
              <a:buChar char="•"/>
            </a:pPr>
            <a:r>
              <a:rPr lang="en-IN" sz="1900">
                <a:solidFill>
                  <a:srgbClr val="90c226"/>
                </a:solidFill>
                <a:latin typeface="Trebuchet MS"/>
              </a:rPr>
              <a:t>The platform will also be used to educate individuals about the climate change issues on a daily basis directly from the backend of the application through videos, pictures documentaries and articles.</a:t>
            </a:r>
            <a:endParaRPr/>
          </a:p>
        </p:txBody>
      </p:sp>
    </p:spTree>
  </p:cSld>
  <p:transition>
    <p:fade/>
  </p:transition>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1" name="TextShape 1"/>
          <p:cNvSpPr txBox="1"/>
          <p:nvPr/>
        </p:nvSpPr>
        <p:spPr>
          <a:xfrm>
            <a:off x="1479600" y="1902960"/>
            <a:ext cx="7766640" cy="1082160"/>
          </a:xfrm>
          <a:prstGeom prst="rect">
            <a:avLst/>
          </a:prstGeom>
        </p:spPr>
        <p:txBody>
          <a:bodyPr anchor="b"/>
          <a:p>
            <a:pPr algn="ctr">
              <a:lnSpc>
                <a:spcPct val="100000"/>
              </a:lnSpc>
            </a:pPr>
            <a:r>
              <a:rPr lang="en-US" sz="5500">
                <a:solidFill>
                  <a:srgbClr val="90c226"/>
                </a:solidFill>
                <a:latin typeface="Trebuchet MS"/>
              </a:rPr>
              <a:t>Progress so far</a:t>
            </a:r>
            <a:endParaRPr/>
          </a:p>
        </p:txBody>
      </p:sp>
      <p:sp>
        <p:nvSpPr>
          <p:cNvPr id="62" name="TextShape 2"/>
          <p:cNvSpPr txBox="1"/>
          <p:nvPr/>
        </p:nvSpPr>
        <p:spPr>
          <a:xfrm>
            <a:off x="1405800" y="3044520"/>
            <a:ext cx="7766640" cy="2235240"/>
          </a:xfrm>
          <a:prstGeom prst="rect">
            <a:avLst/>
          </a:prstGeom>
        </p:spPr>
        <p:txBody>
          <a:bodyPr/>
          <a:p>
            <a:pPr algn="ctr">
              <a:lnSpc>
                <a:spcPct val="100000"/>
              </a:lnSpc>
            </a:pPr>
            <a:endParaRPr/>
          </a:p>
          <a:p>
            <a:pPr algn="ctr">
              <a:lnSpc>
                <a:spcPct val="100000"/>
              </a:lnSpc>
            </a:pPr>
            <a:r>
              <a:rPr lang="en-IN" sz="3200">
                <a:solidFill>
                  <a:srgbClr val="90c226"/>
                </a:solidFill>
                <a:latin typeface="Trebuchet MS"/>
              </a:rPr>
              <a:t>Greelog is a pastebin.</a:t>
            </a:r>
            <a:endParaRPr/>
          </a:p>
          <a:p>
            <a:pPr algn="ctr">
              <a:lnSpc>
                <a:spcPct val="100000"/>
              </a:lnSpc>
            </a:pPr>
            <a:r>
              <a:rPr lang="en-IN" sz="3200">
                <a:solidFill>
                  <a:srgbClr val="90c226"/>
                </a:solidFill>
                <a:latin typeface="Trebuchet MS"/>
              </a:rPr>
              <a:t>Android application has been made to share thoughts in GreeLog on the go.</a:t>
            </a:r>
            <a:endParaRPr/>
          </a:p>
        </p:txBody>
      </p:sp>
    </p:spTree>
  </p:cSld>
  <p:transition>
    <p:fade/>
  </p:transition>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3" name="TextShape 1"/>
          <p:cNvSpPr txBox="1"/>
          <p:nvPr/>
        </p:nvSpPr>
        <p:spPr>
          <a:xfrm>
            <a:off x="1479600" y="1902960"/>
            <a:ext cx="7766640" cy="1082160"/>
          </a:xfrm>
          <a:prstGeom prst="rect">
            <a:avLst/>
          </a:prstGeom>
        </p:spPr>
        <p:txBody>
          <a:bodyPr anchor="b"/>
          <a:p>
            <a:pPr algn="ctr">
              <a:lnSpc>
                <a:spcPct val="100000"/>
              </a:lnSpc>
            </a:pPr>
            <a:r>
              <a:rPr lang="en-US" sz="5500">
                <a:solidFill>
                  <a:srgbClr val="90c226"/>
                </a:solidFill>
                <a:latin typeface="Trebuchet MS"/>
              </a:rPr>
              <a:t>Future Plans</a:t>
            </a:r>
            <a:endParaRPr/>
          </a:p>
        </p:txBody>
      </p:sp>
      <p:sp>
        <p:nvSpPr>
          <p:cNvPr id="64" name="TextShape 2"/>
          <p:cNvSpPr txBox="1"/>
          <p:nvPr/>
        </p:nvSpPr>
        <p:spPr>
          <a:xfrm>
            <a:off x="992880" y="3840840"/>
            <a:ext cx="8637480" cy="2308680"/>
          </a:xfrm>
          <a:prstGeom prst="rect">
            <a:avLst/>
          </a:prstGeom>
        </p:spPr>
        <p:txBody>
          <a:bodyPr/>
          <a:p>
            <a:pPr algn="just">
              <a:lnSpc>
                <a:spcPct val="100000"/>
              </a:lnSpc>
            </a:pPr>
            <a:r>
              <a:rPr lang="en-IN" sz="1900">
                <a:solidFill>
                  <a:srgbClr val="90c226"/>
                </a:solidFill>
                <a:latin typeface="Trebuchet MS"/>
              </a:rPr>
              <a:t>We are planning to enable sharing option in the web app which would enable the users to share their work with a much larger audience from this web app</a:t>
            </a:r>
            <a:endParaRPr/>
          </a:p>
          <a:p>
            <a:pPr algn="just">
              <a:lnSpc>
                <a:spcPct val="100000"/>
              </a:lnSpc>
            </a:pPr>
            <a:r>
              <a:rPr lang="en-IN" sz="1900">
                <a:solidFill>
                  <a:srgbClr val="90c226"/>
                </a:solidFill>
                <a:latin typeface="Trebuchet MS"/>
              </a:rPr>
              <a:t>In short, everything else we planned.</a:t>
            </a:r>
            <a:endParaRPr/>
          </a:p>
        </p:txBody>
      </p:sp>
    </p:spTree>
  </p:cSld>
  <p:transition>
    <p:fade/>
  </p:transition>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5" name="TextShape 1"/>
          <p:cNvSpPr txBox="1"/>
          <p:nvPr/>
        </p:nvSpPr>
        <p:spPr>
          <a:xfrm>
            <a:off x="1538280" y="2891160"/>
            <a:ext cx="7766640" cy="1082160"/>
          </a:xfrm>
          <a:prstGeom prst="rect">
            <a:avLst/>
          </a:prstGeom>
        </p:spPr>
        <p:txBody>
          <a:bodyPr anchor="b"/>
          <a:p>
            <a:pPr algn="ctr">
              <a:lnSpc>
                <a:spcPct val="100000"/>
              </a:lnSpc>
            </a:pPr>
            <a:r>
              <a:rPr lang="en-US" sz="5500">
                <a:solidFill>
                  <a:srgbClr val="90c226"/>
                </a:solidFill>
                <a:latin typeface="Trebuchet MS"/>
              </a:rPr>
              <a:t>
</a:t>
            </a:r>
            <a:r>
              <a:rPr lang="en-US" sz="5500">
                <a:solidFill>
                  <a:srgbClr val="90c226"/>
                </a:solidFill>
                <a:latin typeface="Trebuchet MS"/>
              </a:rPr>
              <a:t>Thank You!!!</a:t>
            </a:r>
            <a:endParaRPr/>
          </a:p>
        </p:txBody>
      </p:sp>
    </p:spTree>
  </p:cSld>
  <p:transition>
    <p:fade/>
  </p:transition>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