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2" r:id="rId7"/>
    <p:sldId id="268" r:id="rId8"/>
    <p:sldId id="267" r:id="rId9"/>
    <p:sldId id="263" r:id="rId10"/>
    <p:sldId id="264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6111B1E1-D1E1-41C1-B1C1-11E191C131D1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50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812101-5111-4141-9101-C16181412151}" type="slidenum">
              <a:rPr lang="en-IN" sz="19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12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411101-C191-4121-B1C1-7171C1D1B141}" type="slidenum">
              <a:rPr lang="en-IN" sz="19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72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1111E1-D121-4141-B1E1-71C171D16161}" type="slidenum">
              <a:rPr lang="en-IN" sz="19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19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515151-B181-41E1-A161-3121B141D1D1}" type="slidenum">
              <a:rPr lang="en-IN" sz="19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47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912171-0011-4101-81F1-C1F1F19101F1}" type="slidenum">
              <a:rPr lang="en-IN" sz="19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29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7160" y="4457160"/>
            <a:ext cx="859644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81760" y="445716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77160" y="445716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4397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4396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4396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4396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77160" y="1159560"/>
            <a:ext cx="8596440" cy="539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77160" y="445716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4396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4396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81760" y="445716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7160" y="4457160"/>
            <a:ext cx="8596080" cy="20970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"/>
          <p:cNvSpPr/>
          <p:nvPr/>
        </p:nvSpPr>
        <p:spPr>
          <a:xfrm>
            <a:off x="9467640" y="0"/>
            <a:ext cx="121896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6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10159560" y="-8640"/>
            <a:ext cx="20289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3" name="CustomShape 4"/>
          <p:cNvSpPr/>
          <p:nvPr/>
        </p:nvSpPr>
        <p:spPr>
          <a:xfrm>
            <a:off x="10159560" y="-8640"/>
            <a:ext cx="203220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4" name="CustomShape 5"/>
          <p:cNvSpPr/>
          <p:nvPr/>
        </p:nvSpPr>
        <p:spPr>
          <a:xfrm>
            <a:off x="9427680" y="3048120"/>
            <a:ext cx="2763720" cy="3809520"/>
          </a:xfrm>
          <a:prstGeom prst="rect">
            <a:avLst/>
          </a:prstGeom>
          <a:solidFill>
            <a:srgbClr val="54A021"/>
          </a:solidFill>
        </p:spPr>
      </p:sp>
      <p:sp>
        <p:nvSpPr>
          <p:cNvPr id="5" name="CustomShape 6"/>
          <p:cNvSpPr/>
          <p:nvPr/>
        </p:nvSpPr>
        <p:spPr>
          <a:xfrm>
            <a:off x="10200960" y="-8640"/>
            <a:ext cx="198756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6" name="CustomShape 7"/>
          <p:cNvSpPr/>
          <p:nvPr/>
        </p:nvSpPr>
        <p:spPr>
          <a:xfrm>
            <a:off x="11484720" y="-8640"/>
            <a:ext cx="70380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rect">
            <a:avLst/>
          </a:prstGeom>
          <a:solidFill>
            <a:srgbClr val="90C226"/>
          </a:solidFill>
        </p:spPr>
      </p:sp>
      <p:pic>
        <p:nvPicPr>
          <p:cNvPr id="10" name="Picture 8"/>
          <p:cNvPicPr/>
          <p:nvPr/>
        </p:nvPicPr>
        <p:blipFill>
          <a:blip r:embed="rId14"/>
          <a:stretch>
            <a:fillRect/>
          </a:stretch>
        </p:blipFill>
        <p:spPr>
          <a:xfrm>
            <a:off x="13680" y="124200"/>
            <a:ext cx="1145160" cy="1007640"/>
          </a:xfrm>
          <a:prstGeom prst="rect">
            <a:avLst/>
          </a:prstGeom>
        </p:spPr>
      </p:pic>
      <p:pic>
        <p:nvPicPr>
          <p:cNvPr id="11" name="Picture 29"/>
          <p:cNvPicPr/>
          <p:nvPr/>
        </p:nvPicPr>
        <p:blipFill>
          <a:blip r:embed="rId14"/>
          <a:stretch>
            <a:fillRect/>
          </a:stretch>
        </p:blipFill>
        <p:spPr>
          <a:xfrm>
            <a:off x="1167480" y="262440"/>
            <a:ext cx="1582200" cy="544680"/>
          </a:xfrm>
          <a:prstGeom prst="rect">
            <a:avLst/>
          </a:prstGeom>
        </p:spPr>
      </p:pic>
      <p:pic>
        <p:nvPicPr>
          <p:cNvPr id="12" name="Picture 9"/>
          <p:cNvPicPr/>
          <p:nvPr/>
        </p:nvPicPr>
        <p:blipFill>
          <a:blip r:embed="rId15"/>
          <a:stretch>
            <a:fillRect/>
          </a:stretch>
        </p:blipFill>
        <p:spPr>
          <a:xfrm>
            <a:off x="2756160" y="351720"/>
            <a:ext cx="2041560" cy="386280"/>
          </a:xfrm>
          <a:prstGeom prst="rect">
            <a:avLst/>
          </a:prstGeom>
        </p:spPr>
      </p:pic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677160" y="1159560"/>
            <a:ext cx="8596440" cy="908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43966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900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900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900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900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900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900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1">
              <a:buSzPct val="80000"/>
              <a:buFont typeface="Wingdings 3" charset="2"/>
              <a:buChar char=""/>
            </a:pPr>
            <a:r>
              <a:rPr lang="en-US" sz="15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2"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3"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6000"/>
            <a:ext cx="4787640" cy="105552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3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691600" y="1023480"/>
            <a:ext cx="3480840" cy="4438080"/>
          </a:xfrm>
          <a:prstGeom prst="rect">
            <a:avLst/>
          </a:prstGeom>
        </p:spPr>
      </p:pic>
      <p:sp>
        <p:nvSpPr>
          <p:cNvPr id="54" name="TextShape 2"/>
          <p:cNvSpPr txBox="1"/>
          <p:nvPr/>
        </p:nvSpPr>
        <p:spPr>
          <a:xfrm>
            <a:off x="677160" y="1159560"/>
            <a:ext cx="8596440" cy="908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Green party
Mumbai,India</a:t>
            </a:r>
            <a:endParaRPr/>
          </a:p>
        </p:txBody>
      </p:sp>
      <p:sp>
        <p:nvSpPr>
          <p:cNvPr id="55" name="TextShape 3"/>
          <p:cNvSpPr txBox="1"/>
          <p:nvPr/>
        </p:nvSpPr>
        <p:spPr>
          <a:xfrm>
            <a:off x="677160" y="2342160"/>
            <a:ext cx="8596440" cy="439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404040"/>
                </a:solidFill>
                <a:latin typeface="Trebuchet MS"/>
              </a:rPr>
              <a:t>Team Members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900" dirty="0" err="1">
                <a:solidFill>
                  <a:srgbClr val="404040"/>
                </a:solidFill>
                <a:latin typeface="Trebuchet MS"/>
              </a:rPr>
              <a:t>Kandarp</a:t>
            </a:r>
            <a:r>
              <a:rPr lang="en-US" sz="19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900" dirty="0" err="1">
                <a:solidFill>
                  <a:srgbClr val="404040"/>
                </a:solidFill>
                <a:latin typeface="Trebuchet MS"/>
              </a:rPr>
              <a:t>Khandwala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900" dirty="0" err="1">
                <a:solidFill>
                  <a:srgbClr val="404040"/>
                </a:solidFill>
                <a:latin typeface="Trebuchet MS"/>
              </a:rPr>
              <a:t>Zorawar</a:t>
            </a:r>
            <a:r>
              <a:rPr lang="en-US" sz="19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900" dirty="0" err="1">
                <a:solidFill>
                  <a:srgbClr val="404040"/>
                </a:solidFill>
                <a:latin typeface="Trebuchet MS"/>
              </a:rPr>
              <a:t>Sachdev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900" dirty="0" err="1">
                <a:solidFill>
                  <a:srgbClr val="404040"/>
                </a:solidFill>
                <a:latin typeface="Trebuchet MS"/>
              </a:rPr>
              <a:t>Priyanka</a:t>
            </a:r>
            <a:r>
              <a:rPr lang="en-US" sz="19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900" dirty="0" err="1" smtClean="0">
                <a:solidFill>
                  <a:srgbClr val="404040"/>
                </a:solidFill>
                <a:latin typeface="Trebuchet MS"/>
              </a:rPr>
              <a:t>Sabhagani</a:t>
            </a:r>
            <a:endParaRPr lang="en-US" sz="1900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900" dirty="0" err="1" smtClean="0">
                <a:solidFill>
                  <a:srgbClr val="404040"/>
                </a:solidFill>
                <a:latin typeface="Trebuchet MS"/>
              </a:rPr>
              <a:t>Aanchal</a:t>
            </a:r>
            <a:r>
              <a:rPr lang="en-US" sz="1900" dirty="0" smtClean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900" dirty="0" err="1" smtClean="0">
                <a:solidFill>
                  <a:srgbClr val="404040"/>
                </a:solidFill>
                <a:latin typeface="Trebuchet MS"/>
              </a:rPr>
              <a:t>Dadlani</a:t>
            </a:r>
            <a:endParaRPr lang="en-US" sz="1900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US" sz="1900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US" sz="1900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US" sz="1900" b="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SzPct val="80000"/>
            </a:pPr>
            <a:r>
              <a:rPr lang="en-US" sz="1900" b="1" dirty="0" smtClean="0">
                <a:solidFill>
                  <a:srgbClr val="404040"/>
                </a:solidFill>
                <a:latin typeface="Trebuchet MS"/>
              </a:rPr>
              <a:t>Partners or NGOS worked with</a:t>
            </a:r>
            <a:endParaRPr lang="en-US" b="1" dirty="0"/>
          </a:p>
          <a:p>
            <a:pPr>
              <a:lnSpc>
                <a:spcPct val="100000"/>
              </a:lnSpc>
              <a:buSzPct val="80000"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CERE India</a:t>
            </a:r>
            <a:endParaRPr dirty="0">
              <a:solidFill>
                <a:srgbClr val="92D050"/>
              </a:solidFill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Choose your</a:t>
            </a:r>
          </a:p>
          <a:p>
            <a:r>
              <a:rPr lang="en-US" dirty="0" smtClean="0"/>
              <a:t>Groups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7" y="900935"/>
            <a:ext cx="3786989" cy="63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44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sz="4400" dirty="0" smtClean="0">
                <a:latin typeface="+mj-lt"/>
              </a:rPr>
              <a:t>Arrange a</a:t>
            </a:r>
          </a:p>
          <a:p>
            <a:pPr marL="457200" lvl="1" indent="0">
              <a:buNone/>
            </a:pPr>
            <a:r>
              <a:rPr lang="en-US" sz="4400" dirty="0" err="1" smtClean="0">
                <a:latin typeface="+mj-lt"/>
              </a:rPr>
              <a:t>Cyclothon</a:t>
            </a:r>
            <a:endParaRPr lang="en-IN" sz="4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03" y="852405"/>
            <a:ext cx="3603357" cy="60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endParaRPr lang="en-US" dirty="0" smtClean="0"/>
          </a:p>
          <a:p>
            <a:pPr marL="457200" lvl="1" indent="0">
              <a:buNone/>
            </a:pPr>
            <a:endParaRPr lang="en-US" sz="4400" dirty="0">
              <a:latin typeface="+mj-lt"/>
            </a:endParaRPr>
          </a:p>
          <a:p>
            <a:pPr marL="457200" lvl="1" indent="0">
              <a:buNone/>
            </a:pPr>
            <a:endParaRPr lang="en-US" sz="4400" dirty="0" smtClean="0">
              <a:latin typeface="+mj-lt"/>
            </a:endParaRPr>
          </a:p>
          <a:p>
            <a:pPr marL="457200" lvl="1" indent="0">
              <a:buNone/>
            </a:pPr>
            <a:endParaRPr lang="en-US" sz="4400" dirty="0">
              <a:latin typeface="+mj-lt"/>
            </a:endParaRPr>
          </a:p>
          <a:p>
            <a:pPr marL="457200" lvl="1" indent="0">
              <a:buNone/>
            </a:pPr>
            <a:endParaRPr lang="en-US" sz="4400" dirty="0" smtClean="0">
              <a:latin typeface="+mj-lt"/>
            </a:endParaRPr>
          </a:p>
          <a:p>
            <a:pPr marL="457200" lvl="1" indent="0">
              <a:buNone/>
            </a:pPr>
            <a:endParaRPr lang="en-US" sz="4400" dirty="0">
              <a:latin typeface="+mj-lt"/>
            </a:endParaRPr>
          </a:p>
          <a:p>
            <a:pPr marL="457200" lvl="1" indent="0">
              <a:buNone/>
            </a:pPr>
            <a:r>
              <a:rPr lang="en-US" sz="4400" dirty="0" smtClean="0">
                <a:latin typeface="+mj-lt"/>
              </a:rPr>
              <a:t>Browse different</a:t>
            </a:r>
          </a:p>
          <a:p>
            <a:pPr marL="457200" lvl="1" indent="0">
              <a:buNone/>
            </a:pPr>
            <a:r>
              <a:rPr lang="en-US" sz="4400" dirty="0" smtClean="0">
                <a:latin typeface="+mj-lt"/>
              </a:rPr>
              <a:t>Events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smtClean="0">
                <a:latin typeface="+mj-lt"/>
              </a:rPr>
              <a:t>nearby</a:t>
            </a:r>
            <a:endParaRPr lang="en-IN" sz="4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44" y="751724"/>
            <a:ext cx="3370297" cy="56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3499560" y="1755720"/>
            <a:ext cx="8596440" cy="908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90C226"/>
                </a:solidFill>
                <a:latin typeface="Trebuchet MS"/>
              </a:rPr>
              <a:t> </a:t>
            </a:r>
            <a:r>
              <a:rPr lang="en-US" sz="4400" dirty="0" smtClean="0">
                <a:solidFill>
                  <a:srgbClr val="90C226"/>
                </a:solidFill>
                <a:latin typeface="Trebuchet MS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90C226"/>
                </a:solidFill>
                <a:latin typeface="Trebuchet MS"/>
              </a:rPr>
              <a:t> </a:t>
            </a:r>
            <a:r>
              <a:rPr lang="en-US" sz="4400" dirty="0" smtClean="0">
                <a:solidFill>
                  <a:srgbClr val="90C226"/>
                </a:solidFill>
                <a:latin typeface="Trebuchet MS"/>
              </a:rPr>
              <a:t> Q&amp;A</a:t>
            </a:r>
            <a:r>
              <a:rPr lang="en-US" sz="3600" dirty="0" smtClean="0">
                <a:solidFill>
                  <a:srgbClr val="90C226"/>
                </a:solidFill>
                <a:latin typeface="Trebuchet MS"/>
              </a:rPr>
              <a:t> </a:t>
            </a:r>
            <a:endParaRPr dirty="0"/>
          </a:p>
        </p:txBody>
      </p:sp>
      <p:sp>
        <p:nvSpPr>
          <p:cNvPr id="65" name="TextShape 2"/>
          <p:cNvSpPr txBox="1"/>
          <p:nvPr/>
        </p:nvSpPr>
        <p:spPr>
          <a:xfrm>
            <a:off x="664200" y="3365640"/>
            <a:ext cx="8596440" cy="3061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77160" y="1159560"/>
            <a:ext cx="8596440" cy="90828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rgbClr val="94BD5E"/>
                </a:solidFill>
              </a:rPr>
              <a:t>Problem:</a:t>
            </a:r>
            <a:endParaRPr dirty="0"/>
          </a:p>
        </p:txBody>
      </p:sp>
      <p:sp>
        <p:nvSpPr>
          <p:cNvPr id="57" name="TextShape 2"/>
          <p:cNvSpPr txBox="1"/>
          <p:nvPr/>
        </p:nvSpPr>
        <p:spPr>
          <a:xfrm>
            <a:off x="677160" y="2196720"/>
            <a:ext cx="8596440" cy="439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</a:pPr>
            <a:r>
              <a:rPr lang="en-US" sz="1900" dirty="0" smtClean="0">
                <a:solidFill>
                  <a:srgbClr val="404040"/>
                </a:solidFill>
                <a:latin typeface="Trebuchet MS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rgbClr val="404040"/>
                </a:solidFill>
                <a:latin typeface="Trebuchet MS"/>
              </a:rPr>
              <a:t>Increasing the public awareness and making people to contribute to society by any means. 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rgbClr val="404040"/>
                </a:solidFill>
                <a:latin typeface="Trebuchet MS"/>
              </a:rPr>
              <a:t>Solve problems pertaining to a local area.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677160" y="1159560"/>
            <a:ext cx="8596440" cy="908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Solution: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677160" y="2160720"/>
            <a:ext cx="8596440" cy="439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</a:pPr>
            <a:r>
              <a:rPr lang="en-US" sz="3200" dirty="0">
                <a:solidFill>
                  <a:srgbClr val="404040"/>
                </a:solidFill>
                <a:latin typeface="Trebuchet MS"/>
              </a:rPr>
              <a:t>												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 Promoting events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 Raising awareness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 Prompting action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 Helping </a:t>
            </a:r>
            <a:r>
              <a:rPr lang="en-US" sz="2800" dirty="0" smtClean="0">
                <a:solidFill>
                  <a:srgbClr val="404040"/>
                </a:solidFill>
                <a:latin typeface="Trebuchet MS"/>
              </a:rPr>
              <a:t>Society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677160" y="1159560"/>
            <a:ext cx="8596440" cy="90828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3" name="TextShape 2"/>
          <p:cNvSpPr txBox="1"/>
          <p:nvPr/>
        </p:nvSpPr>
        <p:spPr>
          <a:xfrm>
            <a:off x="677160" y="2160720"/>
            <a:ext cx="8596440" cy="439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Having social media presence is one thing, but having social media success is another. It is about engaging, really taking into account what people are saying, listening, making changes.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677160" y="1159560"/>
            <a:ext cx="8596440" cy="908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90C226"/>
                </a:solidFill>
                <a:latin typeface="Trebuchet MS"/>
              </a:rPr>
              <a:t>Features: </a:t>
            </a:r>
            <a:endParaRPr dirty="0"/>
          </a:p>
        </p:txBody>
      </p:sp>
      <p:sp>
        <p:nvSpPr>
          <p:cNvPr id="61" name="TextShape 2"/>
          <p:cNvSpPr txBox="1"/>
          <p:nvPr/>
        </p:nvSpPr>
        <p:spPr>
          <a:xfrm>
            <a:off x="677160" y="2160720"/>
            <a:ext cx="8596440" cy="439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Sharing: To spread the awareness of a particular issue, people can share this on social websites like </a:t>
            </a:r>
            <a:r>
              <a:rPr lang="en-US" sz="2800" dirty="0" err="1">
                <a:solidFill>
                  <a:srgbClr val="404040"/>
                </a:solidFill>
                <a:latin typeface="Trebuchet MS"/>
              </a:rPr>
              <a:t>facebook</a:t>
            </a:r>
            <a:r>
              <a:rPr lang="en-US" sz="2800" dirty="0" smtClean="0">
                <a:solidFill>
                  <a:srgbClr val="404040"/>
                </a:solidFill>
                <a:latin typeface="Trebuchet MS"/>
              </a:rPr>
              <a:t>.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404040"/>
                </a:solidFill>
                <a:latin typeface="Trebuchet MS"/>
              </a:rPr>
              <a:t>Member profile: Each activist maintains a personal </a:t>
            </a:r>
            <a:r>
              <a:rPr lang="en-US" sz="2800" dirty="0" err="1" smtClean="0">
                <a:solidFill>
                  <a:srgbClr val="404040"/>
                </a:solidFill>
                <a:latin typeface="Trebuchet MS"/>
              </a:rPr>
              <a:t>page,home</a:t>
            </a:r>
            <a:r>
              <a:rPr lang="en-US" sz="2800" dirty="0" smtClean="0">
                <a:solidFill>
                  <a:srgbClr val="404040"/>
                </a:solidFill>
                <a:latin typeface="Trebuchet MS"/>
              </a:rPr>
              <a:t> to number of causes he participated </a:t>
            </a:r>
            <a:r>
              <a:rPr lang="en-US" sz="2800" dirty="0" err="1" smtClean="0">
                <a:solidFill>
                  <a:srgbClr val="404040"/>
                </a:solidFill>
                <a:latin typeface="Trebuchet MS"/>
              </a:rPr>
              <a:t>in,donations</a:t>
            </a:r>
            <a:r>
              <a:rPr lang="en-US" sz="2800" dirty="0" smtClean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  <a:latin typeface="Trebuchet MS"/>
              </a:rPr>
              <a:t>made,and</a:t>
            </a:r>
            <a:r>
              <a:rPr lang="en-US" sz="2800" dirty="0" smtClean="0">
                <a:solidFill>
                  <a:srgbClr val="404040"/>
                </a:solidFill>
                <a:latin typeface="Trebuchet MS"/>
              </a:rPr>
              <a:t> a Green-o-Meter.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Location </a:t>
            </a:r>
            <a:r>
              <a:rPr lang="en-US" sz="2800" dirty="0" smtClean="0">
                <a:solidFill>
                  <a:srgbClr val="404040"/>
                </a:solidFill>
                <a:latin typeface="Trebuchet MS"/>
              </a:rPr>
              <a:t>based: Causes pertaining to the user location, as well as events by location.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404040"/>
                </a:solidFill>
                <a:latin typeface="Trebuchet MS"/>
              </a:rPr>
              <a:t>Different types of </a:t>
            </a:r>
            <a:r>
              <a:rPr lang="en-US" sz="2800" dirty="0" err="1" smtClean="0">
                <a:solidFill>
                  <a:srgbClr val="404040"/>
                </a:solidFill>
                <a:latin typeface="Trebuchet MS"/>
              </a:rPr>
              <a:t>members:Charity,Activists,NGOs</a:t>
            </a:r>
            <a:endParaRPr lang="en-US" sz="2800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800" dirty="0" err="1" smtClean="0">
                <a:solidFill>
                  <a:srgbClr val="404040"/>
                </a:solidFill>
                <a:latin typeface="Trebuchet MS"/>
              </a:rPr>
              <a:t>Realtime</a:t>
            </a:r>
            <a:r>
              <a:rPr lang="en-US" sz="2800" dirty="0" smtClean="0">
                <a:solidFill>
                  <a:srgbClr val="404040"/>
                </a:solidFill>
                <a:latin typeface="Trebuchet MS"/>
              </a:rPr>
              <a:t> Event Notifications: GCM Based Push Notifications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/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92D050"/>
                </a:solidFill>
                <a:latin typeface="Trebuchet MS" panose="020B0603020202020204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App Screens</a:t>
            </a:r>
            <a:r>
              <a:rPr lang="en-US" dirty="0" smtClean="0">
                <a:latin typeface="Trebuchet MS" panose="020B0603020202020204" pitchFamily="34" charset="0"/>
              </a:rPr>
              <a:t/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/>
            </a:r>
            <a:br>
              <a:rPr lang="en-US" dirty="0">
                <a:latin typeface="Trebuchet MS" panose="020B0603020202020204" pitchFamily="34" charset="0"/>
              </a:rPr>
            </a:b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Login Page</a:t>
            </a:r>
          </a:p>
          <a:p>
            <a:pPr marL="0" indent="0">
              <a:buNone/>
            </a:pPr>
            <a:r>
              <a:rPr lang="en-US" dirty="0" smtClean="0"/>
              <a:t>Push </a:t>
            </a:r>
            <a:r>
              <a:rPr lang="en-US" dirty="0" smtClean="0"/>
              <a:t>Messaging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33" y="762685"/>
            <a:ext cx="3375454" cy="56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Sign </a:t>
            </a:r>
            <a:r>
              <a:rPr lang="en-US" dirty="0" smtClean="0"/>
              <a:t>in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 smtClean="0"/>
              <a:t>Activist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NGO or </a:t>
            </a:r>
          </a:p>
          <a:p>
            <a:pPr marL="0" indent="0">
              <a:buNone/>
            </a:pPr>
            <a:r>
              <a:rPr lang="en-US" dirty="0" smtClean="0"/>
              <a:t>Charity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87" y="970787"/>
            <a:ext cx="3352184" cy="55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Welcome </a:t>
            </a:r>
            <a:r>
              <a:rPr lang="en-US" dirty="0" smtClean="0"/>
              <a:t>Screen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59" y="986037"/>
            <a:ext cx="3199022" cy="53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Digital </a:t>
            </a:r>
            <a:r>
              <a:rPr lang="en-US" dirty="0" smtClean="0"/>
              <a:t>Activism: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Share your event </a:t>
            </a:r>
            <a:endParaRPr lang="en-IN" dirty="0" smtClean="0"/>
          </a:p>
          <a:p>
            <a:r>
              <a:rPr lang="en-IN" dirty="0"/>
              <a:t>o</a:t>
            </a:r>
            <a:r>
              <a:rPr lang="en-IN" dirty="0" smtClean="0"/>
              <a:t>n Facebook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60" y="653194"/>
            <a:ext cx="3350954" cy="55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174</Words>
  <Application>Microsoft Office PowerPoint</Application>
  <PresentationFormat>Widescreen</PresentationFormat>
  <Paragraphs>111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DejaVu Sans</vt:lpstr>
      <vt:lpstr>StarSymbol</vt:lpstr>
      <vt:lpstr>Trebuchet MS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App Screens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Standby</dc:creator>
  <cp:lastModifiedBy>Kandarp Khandwala</cp:lastModifiedBy>
  <cp:revision>9</cp:revision>
  <dcterms:modified xsi:type="dcterms:W3CDTF">2014-09-15T14:15:13Z</dcterms:modified>
</cp:coreProperties>
</file>