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312" r:id="rId2"/>
    <p:sldId id="359" r:id="rId3"/>
    <p:sldId id="363" r:id="rId4"/>
    <p:sldId id="362" r:id="rId5"/>
    <p:sldId id="366" r:id="rId6"/>
    <p:sldId id="364" r:id="rId7"/>
    <p:sldId id="360" r:id="rId8"/>
    <p:sldId id="365" r:id="rId9"/>
  </p:sldIdLst>
  <p:sldSz cx="12192000" cy="6858000"/>
  <p:notesSz cx="6858000" cy="9144000"/>
  <p:defaultTextStyle>
    <a:defPPr>
      <a:defRPr lang="en-US"/>
    </a:defPPr>
    <a:lvl1pPr marL="0" algn="l" defTabSz="456480" rtl="0" eaLnBrk="1" latinLnBrk="0" hangingPunct="1">
      <a:defRPr sz="1900" kern="1200">
        <a:solidFill>
          <a:schemeClr val="tx1"/>
        </a:solidFill>
        <a:latin typeface="+mn-lt"/>
        <a:ea typeface="+mn-ea"/>
        <a:cs typeface="+mn-cs"/>
      </a:defRPr>
    </a:lvl1pPr>
    <a:lvl2pPr marL="456480" algn="l" defTabSz="456480" rtl="0" eaLnBrk="1" latinLnBrk="0" hangingPunct="1">
      <a:defRPr sz="1900" kern="1200">
        <a:solidFill>
          <a:schemeClr val="tx1"/>
        </a:solidFill>
        <a:latin typeface="+mn-lt"/>
        <a:ea typeface="+mn-ea"/>
        <a:cs typeface="+mn-cs"/>
      </a:defRPr>
    </a:lvl2pPr>
    <a:lvl3pPr marL="912960" algn="l" defTabSz="456480" rtl="0" eaLnBrk="1" latinLnBrk="0" hangingPunct="1">
      <a:defRPr sz="1900" kern="1200">
        <a:solidFill>
          <a:schemeClr val="tx1"/>
        </a:solidFill>
        <a:latin typeface="+mn-lt"/>
        <a:ea typeface="+mn-ea"/>
        <a:cs typeface="+mn-cs"/>
      </a:defRPr>
    </a:lvl3pPr>
    <a:lvl4pPr marL="1369440" algn="l" defTabSz="456480" rtl="0" eaLnBrk="1" latinLnBrk="0" hangingPunct="1">
      <a:defRPr sz="1900" kern="1200">
        <a:solidFill>
          <a:schemeClr val="tx1"/>
        </a:solidFill>
        <a:latin typeface="+mn-lt"/>
        <a:ea typeface="+mn-ea"/>
        <a:cs typeface="+mn-cs"/>
      </a:defRPr>
    </a:lvl4pPr>
    <a:lvl5pPr marL="1825920" algn="l" defTabSz="456480" rtl="0" eaLnBrk="1" latinLnBrk="0" hangingPunct="1">
      <a:defRPr sz="1900" kern="1200">
        <a:solidFill>
          <a:schemeClr val="tx1"/>
        </a:solidFill>
        <a:latin typeface="+mn-lt"/>
        <a:ea typeface="+mn-ea"/>
        <a:cs typeface="+mn-cs"/>
      </a:defRPr>
    </a:lvl5pPr>
    <a:lvl6pPr marL="2282401" algn="l" defTabSz="456480" rtl="0" eaLnBrk="1" latinLnBrk="0" hangingPunct="1">
      <a:defRPr sz="1900" kern="1200">
        <a:solidFill>
          <a:schemeClr val="tx1"/>
        </a:solidFill>
        <a:latin typeface="+mn-lt"/>
        <a:ea typeface="+mn-ea"/>
        <a:cs typeface="+mn-cs"/>
      </a:defRPr>
    </a:lvl6pPr>
    <a:lvl7pPr marL="2738882" algn="l" defTabSz="456480" rtl="0" eaLnBrk="1" latinLnBrk="0" hangingPunct="1">
      <a:defRPr sz="1900" kern="1200">
        <a:solidFill>
          <a:schemeClr val="tx1"/>
        </a:solidFill>
        <a:latin typeface="+mn-lt"/>
        <a:ea typeface="+mn-ea"/>
        <a:cs typeface="+mn-cs"/>
      </a:defRPr>
    </a:lvl7pPr>
    <a:lvl8pPr marL="3195363" algn="l" defTabSz="456480" rtl="0" eaLnBrk="1" latinLnBrk="0" hangingPunct="1">
      <a:defRPr sz="1900" kern="1200">
        <a:solidFill>
          <a:schemeClr val="tx1"/>
        </a:solidFill>
        <a:latin typeface="+mn-lt"/>
        <a:ea typeface="+mn-ea"/>
        <a:cs typeface="+mn-cs"/>
      </a:defRPr>
    </a:lvl8pPr>
    <a:lvl9pPr marL="3651843" algn="l" defTabSz="456480"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E5"/>
    <a:srgbClr val="FF80F6"/>
    <a:srgbClr val="FF57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48" autoAdjust="0"/>
    <p:restoredTop sz="89850" autoAdjust="0"/>
  </p:normalViewPr>
  <p:slideViewPr>
    <p:cSldViewPr snapToGrid="0">
      <p:cViewPr varScale="1">
        <p:scale>
          <a:sx n="67" d="100"/>
          <a:sy n="67" d="100"/>
        </p:scale>
        <p:origin x="738" y="60"/>
      </p:cViewPr>
      <p:guideLst>
        <p:guide orient="horz" pos="2161"/>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71" d="100"/>
          <a:sy n="71" d="100"/>
        </p:scale>
        <p:origin x="-3904"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45C2E5-45C9-954D-B58D-1479FF2ABCBF}" type="datetimeFigureOut">
              <a:rPr lang="en-US" smtClean="0"/>
              <a:pPr/>
              <a:t>14-Sep-14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D6488F-7019-3E45-952E-5532AA5D1AA1}" type="slidenum">
              <a:rPr lang="en-US" smtClean="0"/>
              <a:pPr/>
              <a:t>‹#›</a:t>
            </a:fld>
            <a:endParaRPr lang="en-US" dirty="0"/>
          </a:p>
        </p:txBody>
      </p:sp>
    </p:spTree>
    <p:extLst>
      <p:ext uri="{BB962C8B-B14F-4D97-AF65-F5344CB8AC3E}">
        <p14:creationId xmlns:p14="http://schemas.microsoft.com/office/powerpoint/2010/main" val="1025001631"/>
      </p:ext>
    </p:extLst>
  </p:cSld>
  <p:clrMap bg1="lt1" tx1="dk1" bg2="lt2" tx2="dk2" accent1="accent1" accent2="accent2" accent3="accent3" accent4="accent4" accent5="accent5" accent6="accent6" hlink="hlink" folHlink="folHlink"/>
  <p:notesStyle>
    <a:lvl1pPr marL="0" algn="l" defTabSz="456480" rtl="0" eaLnBrk="1" latinLnBrk="0" hangingPunct="1">
      <a:defRPr sz="1200" kern="1200">
        <a:solidFill>
          <a:schemeClr val="tx1"/>
        </a:solidFill>
        <a:latin typeface="+mn-lt"/>
        <a:ea typeface="+mn-ea"/>
        <a:cs typeface="+mn-cs"/>
      </a:defRPr>
    </a:lvl1pPr>
    <a:lvl2pPr marL="456480" algn="l" defTabSz="456480" rtl="0" eaLnBrk="1" latinLnBrk="0" hangingPunct="1">
      <a:defRPr sz="1200" kern="1200">
        <a:solidFill>
          <a:schemeClr val="tx1"/>
        </a:solidFill>
        <a:latin typeface="+mn-lt"/>
        <a:ea typeface="+mn-ea"/>
        <a:cs typeface="+mn-cs"/>
      </a:defRPr>
    </a:lvl2pPr>
    <a:lvl3pPr marL="912960" algn="l" defTabSz="456480" rtl="0" eaLnBrk="1" latinLnBrk="0" hangingPunct="1">
      <a:defRPr sz="1200" kern="1200">
        <a:solidFill>
          <a:schemeClr val="tx1"/>
        </a:solidFill>
        <a:latin typeface="+mn-lt"/>
        <a:ea typeface="+mn-ea"/>
        <a:cs typeface="+mn-cs"/>
      </a:defRPr>
    </a:lvl3pPr>
    <a:lvl4pPr marL="1369440" algn="l" defTabSz="456480" rtl="0" eaLnBrk="1" latinLnBrk="0" hangingPunct="1">
      <a:defRPr sz="1200" kern="1200">
        <a:solidFill>
          <a:schemeClr val="tx1"/>
        </a:solidFill>
        <a:latin typeface="+mn-lt"/>
        <a:ea typeface="+mn-ea"/>
        <a:cs typeface="+mn-cs"/>
      </a:defRPr>
    </a:lvl4pPr>
    <a:lvl5pPr marL="1825920" algn="l" defTabSz="456480" rtl="0" eaLnBrk="1" latinLnBrk="0" hangingPunct="1">
      <a:defRPr sz="1200" kern="1200">
        <a:solidFill>
          <a:schemeClr val="tx1"/>
        </a:solidFill>
        <a:latin typeface="+mn-lt"/>
        <a:ea typeface="+mn-ea"/>
        <a:cs typeface="+mn-cs"/>
      </a:defRPr>
    </a:lvl5pPr>
    <a:lvl6pPr marL="2282401" algn="l" defTabSz="456480" rtl="0" eaLnBrk="1" latinLnBrk="0" hangingPunct="1">
      <a:defRPr sz="1200" kern="1200">
        <a:solidFill>
          <a:schemeClr val="tx1"/>
        </a:solidFill>
        <a:latin typeface="+mn-lt"/>
        <a:ea typeface="+mn-ea"/>
        <a:cs typeface="+mn-cs"/>
      </a:defRPr>
    </a:lvl6pPr>
    <a:lvl7pPr marL="2738882" algn="l" defTabSz="456480" rtl="0" eaLnBrk="1" latinLnBrk="0" hangingPunct="1">
      <a:defRPr sz="1200" kern="1200">
        <a:solidFill>
          <a:schemeClr val="tx1"/>
        </a:solidFill>
        <a:latin typeface="+mn-lt"/>
        <a:ea typeface="+mn-ea"/>
        <a:cs typeface="+mn-cs"/>
      </a:defRPr>
    </a:lvl7pPr>
    <a:lvl8pPr marL="3195363" algn="l" defTabSz="456480" rtl="0" eaLnBrk="1" latinLnBrk="0" hangingPunct="1">
      <a:defRPr sz="1200" kern="1200">
        <a:solidFill>
          <a:schemeClr val="tx1"/>
        </a:solidFill>
        <a:latin typeface="+mn-lt"/>
        <a:ea typeface="+mn-ea"/>
        <a:cs typeface="+mn-cs"/>
      </a:defRPr>
    </a:lvl8pPr>
    <a:lvl9pPr marL="3651843" algn="l" defTabSz="45648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79459" y="1902858"/>
            <a:ext cx="7766936" cy="1082604"/>
          </a:xfrm>
        </p:spPr>
        <p:txBody>
          <a:bodyPr anchor="b">
            <a:noAutofit/>
          </a:bodyPr>
          <a:lstStyle>
            <a:lvl1pPr algn="ctr">
              <a:defRPr sz="5500">
                <a:solidFill>
                  <a:schemeClr val="accent1"/>
                </a:solidFill>
              </a:defRPr>
            </a:lvl1pPr>
          </a:lstStyle>
          <a:p>
            <a:r>
              <a:rPr lang="en-US" dirty="0" smtClean="0"/>
              <a:t>Click to edit Master title</a:t>
            </a:r>
            <a:endParaRPr lang="en-US" dirty="0"/>
          </a:p>
        </p:txBody>
      </p:sp>
      <p:sp>
        <p:nvSpPr>
          <p:cNvPr id="3" name="Subtitle 2"/>
          <p:cNvSpPr>
            <a:spLocks noGrp="1"/>
          </p:cNvSpPr>
          <p:nvPr>
            <p:ph type="subTitle" idx="1"/>
          </p:nvPr>
        </p:nvSpPr>
        <p:spPr>
          <a:xfrm>
            <a:off x="1479459" y="2985459"/>
            <a:ext cx="7766936" cy="1096899"/>
          </a:xfrm>
        </p:spPr>
        <p:txBody>
          <a:bodyPr anchor="t"/>
          <a:lstStyle>
            <a:lvl1pPr marL="0" indent="0" algn="ctr">
              <a:buNone/>
              <a:defRPr>
                <a:solidFill>
                  <a:schemeClr val="tx1">
                    <a:lumMod val="50000"/>
                    <a:lumOff val="50000"/>
                  </a:schemeClr>
                </a:solidFill>
              </a:defRPr>
            </a:lvl1pPr>
            <a:lvl2pPr marL="456480" indent="0" algn="ctr">
              <a:buNone/>
              <a:defRPr>
                <a:solidFill>
                  <a:schemeClr val="tx1">
                    <a:tint val="75000"/>
                  </a:schemeClr>
                </a:solidFill>
              </a:defRPr>
            </a:lvl2pPr>
            <a:lvl3pPr marL="912960" indent="0" algn="ctr">
              <a:buNone/>
              <a:defRPr>
                <a:solidFill>
                  <a:schemeClr val="tx1">
                    <a:tint val="75000"/>
                  </a:schemeClr>
                </a:solidFill>
              </a:defRPr>
            </a:lvl3pPr>
            <a:lvl4pPr marL="1369440" indent="0" algn="ctr">
              <a:buNone/>
              <a:defRPr>
                <a:solidFill>
                  <a:schemeClr val="tx1">
                    <a:tint val="75000"/>
                  </a:schemeClr>
                </a:solidFill>
              </a:defRPr>
            </a:lvl4pPr>
            <a:lvl5pPr marL="1825920" indent="0" algn="ctr">
              <a:buNone/>
              <a:defRPr>
                <a:solidFill>
                  <a:schemeClr val="tx1">
                    <a:tint val="75000"/>
                  </a:schemeClr>
                </a:solidFill>
              </a:defRPr>
            </a:lvl5pPr>
            <a:lvl6pPr marL="2282401" indent="0" algn="ctr">
              <a:buNone/>
              <a:defRPr>
                <a:solidFill>
                  <a:schemeClr val="tx1">
                    <a:tint val="75000"/>
                  </a:schemeClr>
                </a:solidFill>
              </a:defRPr>
            </a:lvl6pPr>
            <a:lvl7pPr marL="2738882" indent="0" algn="ctr">
              <a:buNone/>
              <a:defRPr>
                <a:solidFill>
                  <a:schemeClr val="tx1">
                    <a:tint val="75000"/>
                  </a:schemeClr>
                </a:solidFill>
              </a:defRPr>
            </a:lvl7pPr>
            <a:lvl8pPr marL="3195363" indent="0" algn="ctr">
              <a:buNone/>
              <a:defRPr>
                <a:solidFill>
                  <a:schemeClr val="tx1">
                    <a:tint val="75000"/>
                  </a:schemeClr>
                </a:solidFill>
              </a:defRPr>
            </a:lvl8pPr>
            <a:lvl9pPr marL="3651843" indent="0" algn="ctr">
              <a:buNone/>
              <a:defRPr>
                <a:solidFill>
                  <a:schemeClr val="tx1">
                    <a:tint val="75000"/>
                  </a:schemeClr>
                </a:solidFill>
              </a:defRPr>
            </a:lvl9pPr>
          </a:lstStyle>
          <a:p>
            <a:r>
              <a:rPr lang="en-US" dirty="0" smtClean="0"/>
              <a:t>Click to edit Master subtitle style</a:t>
            </a:r>
            <a:endParaRPr lang="en-US" dirty="0"/>
          </a:p>
        </p:txBody>
      </p:sp>
      <p:sp>
        <p:nvSpPr>
          <p:cNvPr id="8" name="Rectangle 7"/>
          <p:cNvSpPr/>
          <p:nvPr userDrawn="1"/>
        </p:nvSpPr>
        <p:spPr>
          <a:xfrm>
            <a:off x="0" y="0"/>
            <a:ext cx="5107320" cy="10492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296" tIns="45648" rIns="91296" bIns="45648" rtlCol="0" anchor="ctr"/>
          <a:lstStyle/>
          <a:p>
            <a:pPr algn="ctr"/>
            <a:endParaRPr lang="en-US" dirty="0"/>
          </a:p>
        </p:txBody>
      </p:sp>
      <p:pic>
        <p:nvPicPr>
          <p:cNvPr id="18" name="Picture 17" descr="gklst_final_green3.png"/>
          <p:cNvPicPr>
            <a:picLocks noChangeAspect="1"/>
          </p:cNvPicPr>
          <p:nvPr userDrawn="1"/>
        </p:nvPicPr>
        <p:blipFill rotWithShape="1">
          <a:blip r:embed="rId2" cstate="screen">
            <a:extLst>
              <a:ext uri="{28A0092B-C50C-407E-A947-70E740481C1C}">
                <a14:useLocalDpi xmlns:a14="http://schemas.microsoft.com/office/drawing/2010/main"/>
              </a:ext>
            </a:extLst>
          </a:blip>
          <a:srcRect l="13481" r="14124" b="38882"/>
          <a:stretch/>
        </p:blipFill>
        <p:spPr>
          <a:xfrm>
            <a:off x="2995375" y="756979"/>
            <a:ext cx="1145696" cy="1007820"/>
          </a:xfrm>
          <a:prstGeom prst="rect">
            <a:avLst/>
          </a:prstGeom>
        </p:spPr>
      </p:pic>
      <p:pic>
        <p:nvPicPr>
          <p:cNvPr id="20" name="Picture 19" descr="gklst_final_green3.png"/>
          <p:cNvPicPr>
            <a:picLocks noChangeAspect="1"/>
          </p:cNvPicPr>
          <p:nvPr userDrawn="1"/>
        </p:nvPicPr>
        <p:blipFill rotWithShape="1">
          <a:blip r:embed="rId2" cstate="screen">
            <a:extLst>
              <a:ext uri="{28A0092B-C50C-407E-A947-70E740481C1C}">
                <a14:useLocalDpi xmlns:a14="http://schemas.microsoft.com/office/drawing/2010/main"/>
              </a:ext>
            </a:extLst>
          </a:blip>
          <a:srcRect t="66946"/>
          <a:stretch/>
        </p:blipFill>
        <p:spPr>
          <a:xfrm>
            <a:off x="4149131" y="895036"/>
            <a:ext cx="1582572" cy="545052"/>
          </a:xfrm>
          <a:prstGeom prst="rect">
            <a:avLst/>
          </a:prstGeom>
        </p:spPr>
      </p:pic>
      <p:pic>
        <p:nvPicPr>
          <p:cNvPr id="22" name="Picture 21" descr="geeklist-corps-of-developers_full.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737573" y="984498"/>
            <a:ext cx="2041760" cy="386562"/>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91139" y="1217054"/>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91139" y="5077854"/>
            <a:ext cx="8596668" cy="1570962"/>
          </a:xfrm>
        </p:spPr>
        <p:txBody>
          <a:bodyPr anchor="ctr">
            <a:normAutofit/>
          </a:bodyPr>
          <a:lstStyle>
            <a:lvl1pPr marL="0" indent="0" algn="l">
              <a:buNone/>
              <a:defRPr sz="1900">
                <a:solidFill>
                  <a:schemeClr val="tx1">
                    <a:lumMod val="75000"/>
                    <a:lumOff val="25000"/>
                  </a:schemeClr>
                </a:solidFill>
              </a:defRPr>
            </a:lvl1pPr>
            <a:lvl2pPr marL="456480" indent="0">
              <a:buNone/>
              <a:defRPr sz="1900">
                <a:solidFill>
                  <a:schemeClr val="tx1">
                    <a:tint val="75000"/>
                  </a:schemeClr>
                </a:solidFill>
              </a:defRPr>
            </a:lvl2pPr>
            <a:lvl3pPr marL="912960" indent="0">
              <a:buNone/>
              <a:defRPr sz="1600">
                <a:solidFill>
                  <a:schemeClr val="tx1">
                    <a:tint val="75000"/>
                  </a:schemeClr>
                </a:solidFill>
              </a:defRPr>
            </a:lvl3pPr>
            <a:lvl4pPr marL="1369440" indent="0">
              <a:buNone/>
              <a:defRPr sz="1500">
                <a:solidFill>
                  <a:schemeClr val="tx1">
                    <a:tint val="75000"/>
                  </a:schemeClr>
                </a:solidFill>
              </a:defRPr>
            </a:lvl4pPr>
            <a:lvl5pPr marL="1825920" indent="0">
              <a:buNone/>
              <a:defRPr sz="1500">
                <a:solidFill>
                  <a:schemeClr val="tx1">
                    <a:tint val="75000"/>
                  </a:schemeClr>
                </a:solidFill>
              </a:defRPr>
            </a:lvl5pPr>
            <a:lvl6pPr marL="2282401" indent="0">
              <a:buNone/>
              <a:defRPr sz="1500">
                <a:solidFill>
                  <a:schemeClr val="tx1">
                    <a:tint val="75000"/>
                  </a:schemeClr>
                </a:solidFill>
              </a:defRPr>
            </a:lvl6pPr>
            <a:lvl7pPr marL="2738882" indent="0">
              <a:buNone/>
              <a:defRPr sz="1500">
                <a:solidFill>
                  <a:schemeClr val="tx1">
                    <a:tint val="75000"/>
                  </a:schemeClr>
                </a:solidFill>
              </a:defRPr>
            </a:lvl7pPr>
            <a:lvl8pPr marL="3195363" indent="0">
              <a:buNone/>
              <a:defRPr sz="1500">
                <a:solidFill>
                  <a:schemeClr val="tx1">
                    <a:tint val="75000"/>
                  </a:schemeClr>
                </a:solidFill>
              </a:defRPr>
            </a:lvl8pPr>
            <a:lvl9pPr marL="3651843" indent="0">
              <a:buNone/>
              <a:defRPr sz="1500">
                <a:solidFill>
                  <a:schemeClr val="tx1">
                    <a:tint val="75000"/>
                  </a:schemeClr>
                </a:solidFill>
              </a:defRPr>
            </a:lvl9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45" y="609600"/>
            <a:ext cx="809413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6480" indent="0">
              <a:buFontTx/>
              <a:buNone/>
              <a:defRPr/>
            </a:lvl2pPr>
            <a:lvl3pPr marL="912960" indent="0">
              <a:buFontTx/>
              <a:buNone/>
              <a:defRPr/>
            </a:lvl3pPr>
            <a:lvl4pPr marL="1369440" indent="0">
              <a:buFontTx/>
              <a:buNone/>
              <a:defRPr/>
            </a:lvl4pPr>
            <a:lvl5pPr marL="182592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900">
                <a:solidFill>
                  <a:schemeClr val="tx1">
                    <a:lumMod val="75000"/>
                    <a:lumOff val="25000"/>
                  </a:schemeClr>
                </a:solidFill>
              </a:defRPr>
            </a:lvl1pPr>
            <a:lvl2pPr marL="456480" indent="0">
              <a:buNone/>
              <a:defRPr sz="1900">
                <a:solidFill>
                  <a:schemeClr val="tx1">
                    <a:tint val="75000"/>
                  </a:schemeClr>
                </a:solidFill>
              </a:defRPr>
            </a:lvl2pPr>
            <a:lvl3pPr marL="912960" indent="0">
              <a:buNone/>
              <a:defRPr sz="1600">
                <a:solidFill>
                  <a:schemeClr val="tx1">
                    <a:tint val="75000"/>
                  </a:schemeClr>
                </a:solidFill>
              </a:defRPr>
            </a:lvl3pPr>
            <a:lvl4pPr marL="1369440" indent="0">
              <a:buNone/>
              <a:defRPr sz="1500">
                <a:solidFill>
                  <a:schemeClr val="tx1">
                    <a:tint val="75000"/>
                  </a:schemeClr>
                </a:solidFill>
              </a:defRPr>
            </a:lvl4pPr>
            <a:lvl5pPr marL="1825920" indent="0">
              <a:buNone/>
              <a:defRPr sz="1500">
                <a:solidFill>
                  <a:schemeClr val="tx1">
                    <a:tint val="75000"/>
                  </a:schemeClr>
                </a:solidFill>
              </a:defRPr>
            </a:lvl5pPr>
            <a:lvl6pPr marL="2282401" indent="0">
              <a:buNone/>
              <a:defRPr sz="1500">
                <a:solidFill>
                  <a:schemeClr val="tx1">
                    <a:tint val="75000"/>
                  </a:schemeClr>
                </a:solidFill>
              </a:defRPr>
            </a:lvl6pPr>
            <a:lvl7pPr marL="2738882" indent="0">
              <a:buNone/>
              <a:defRPr sz="1500">
                <a:solidFill>
                  <a:schemeClr val="tx1">
                    <a:tint val="75000"/>
                  </a:schemeClr>
                </a:solidFill>
              </a:defRPr>
            </a:lvl7pPr>
            <a:lvl8pPr marL="3195363" indent="0">
              <a:buNone/>
              <a:defRPr sz="1500">
                <a:solidFill>
                  <a:schemeClr val="tx1">
                    <a:tint val="75000"/>
                  </a:schemeClr>
                </a:solidFill>
              </a:defRPr>
            </a:lvl8pPr>
            <a:lvl9pPr marL="3651843"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14-Sep-14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1" y="790390"/>
            <a:ext cx="609600" cy="584775"/>
          </a:xfrm>
          <a:prstGeom prst="rect">
            <a:avLst/>
          </a:prstGeom>
        </p:spPr>
        <p:txBody>
          <a:bodyPr vert="horz" lIns="91296" tIns="45648" rIns="91296" bIns="45648"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68"/>
            <a:ext cx="609600" cy="584775"/>
          </a:xfrm>
          <a:prstGeom prst="rect">
            <a:avLst/>
          </a:prstGeom>
        </p:spPr>
        <p:txBody>
          <a:bodyPr vert="horz" lIns="91296" tIns="45648" rIns="91296" bIns="45648"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7"/>
            <a:ext cx="8596668" cy="1513914"/>
          </a:xfrm>
        </p:spPr>
        <p:txBody>
          <a:bodyPr anchor="t">
            <a:normAutofit/>
          </a:bodyPr>
          <a:lstStyle>
            <a:lvl1pPr marL="0" indent="0" algn="l">
              <a:buNone/>
              <a:defRPr sz="1900">
                <a:solidFill>
                  <a:schemeClr val="tx1">
                    <a:lumMod val="75000"/>
                    <a:lumOff val="25000"/>
                  </a:schemeClr>
                </a:solidFill>
              </a:defRPr>
            </a:lvl1pPr>
            <a:lvl2pPr marL="456480" indent="0">
              <a:buNone/>
              <a:defRPr sz="1900">
                <a:solidFill>
                  <a:schemeClr val="tx1">
                    <a:tint val="75000"/>
                  </a:schemeClr>
                </a:solidFill>
              </a:defRPr>
            </a:lvl2pPr>
            <a:lvl3pPr marL="912960" indent="0">
              <a:buNone/>
              <a:defRPr sz="1600">
                <a:solidFill>
                  <a:schemeClr val="tx1">
                    <a:tint val="75000"/>
                  </a:schemeClr>
                </a:solidFill>
              </a:defRPr>
            </a:lvl3pPr>
            <a:lvl4pPr marL="1369440" indent="0">
              <a:buNone/>
              <a:defRPr sz="1500">
                <a:solidFill>
                  <a:schemeClr val="tx1">
                    <a:tint val="75000"/>
                  </a:schemeClr>
                </a:solidFill>
              </a:defRPr>
            </a:lvl4pPr>
            <a:lvl5pPr marL="1825920" indent="0">
              <a:buNone/>
              <a:defRPr sz="1500">
                <a:solidFill>
                  <a:schemeClr val="tx1">
                    <a:tint val="75000"/>
                  </a:schemeClr>
                </a:solidFill>
              </a:defRPr>
            </a:lvl5pPr>
            <a:lvl6pPr marL="2282401" indent="0">
              <a:buNone/>
              <a:defRPr sz="1500">
                <a:solidFill>
                  <a:schemeClr val="tx1">
                    <a:tint val="75000"/>
                  </a:schemeClr>
                </a:solidFill>
              </a:defRPr>
            </a:lvl6pPr>
            <a:lvl7pPr marL="2738882" indent="0">
              <a:buNone/>
              <a:defRPr sz="1500">
                <a:solidFill>
                  <a:schemeClr val="tx1">
                    <a:tint val="75000"/>
                  </a:schemeClr>
                </a:solidFill>
              </a:defRPr>
            </a:lvl7pPr>
            <a:lvl8pPr marL="3195363" indent="0">
              <a:buNone/>
              <a:defRPr sz="1500">
                <a:solidFill>
                  <a:schemeClr val="tx1">
                    <a:tint val="75000"/>
                  </a:schemeClr>
                </a:solidFill>
              </a:defRPr>
            </a:lvl8pPr>
            <a:lvl9pPr marL="3651843"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14-Sep-14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45" y="609600"/>
            <a:ext cx="809413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6480" indent="0">
              <a:buFontTx/>
              <a:buNone/>
              <a:defRPr/>
            </a:lvl2pPr>
            <a:lvl3pPr marL="912960" indent="0">
              <a:buFontTx/>
              <a:buNone/>
              <a:defRPr/>
            </a:lvl3pPr>
            <a:lvl4pPr marL="1369440" indent="0">
              <a:buFontTx/>
              <a:buNone/>
              <a:defRPr/>
            </a:lvl4pPr>
            <a:lvl5pPr marL="182592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7"/>
            <a:ext cx="8596668" cy="1513914"/>
          </a:xfrm>
        </p:spPr>
        <p:txBody>
          <a:bodyPr anchor="t">
            <a:normAutofit/>
          </a:bodyPr>
          <a:lstStyle>
            <a:lvl1pPr marL="0" indent="0" algn="l">
              <a:buNone/>
              <a:defRPr sz="1900">
                <a:solidFill>
                  <a:schemeClr val="tx1">
                    <a:lumMod val="50000"/>
                    <a:lumOff val="50000"/>
                  </a:schemeClr>
                </a:solidFill>
              </a:defRPr>
            </a:lvl1pPr>
            <a:lvl2pPr marL="456480" indent="0">
              <a:buNone/>
              <a:defRPr sz="1900">
                <a:solidFill>
                  <a:schemeClr val="tx1">
                    <a:tint val="75000"/>
                  </a:schemeClr>
                </a:solidFill>
              </a:defRPr>
            </a:lvl2pPr>
            <a:lvl3pPr marL="912960" indent="0">
              <a:buNone/>
              <a:defRPr sz="1600">
                <a:solidFill>
                  <a:schemeClr val="tx1">
                    <a:tint val="75000"/>
                  </a:schemeClr>
                </a:solidFill>
              </a:defRPr>
            </a:lvl3pPr>
            <a:lvl4pPr marL="1369440" indent="0">
              <a:buNone/>
              <a:defRPr sz="1500">
                <a:solidFill>
                  <a:schemeClr val="tx1">
                    <a:tint val="75000"/>
                  </a:schemeClr>
                </a:solidFill>
              </a:defRPr>
            </a:lvl4pPr>
            <a:lvl5pPr marL="1825920" indent="0">
              <a:buNone/>
              <a:defRPr sz="1500">
                <a:solidFill>
                  <a:schemeClr val="tx1">
                    <a:tint val="75000"/>
                  </a:schemeClr>
                </a:solidFill>
              </a:defRPr>
            </a:lvl5pPr>
            <a:lvl6pPr marL="2282401" indent="0">
              <a:buNone/>
              <a:defRPr sz="1500">
                <a:solidFill>
                  <a:schemeClr val="tx1">
                    <a:tint val="75000"/>
                  </a:schemeClr>
                </a:solidFill>
              </a:defRPr>
            </a:lvl6pPr>
            <a:lvl7pPr marL="2738882" indent="0">
              <a:buNone/>
              <a:defRPr sz="1500">
                <a:solidFill>
                  <a:schemeClr val="tx1">
                    <a:tint val="75000"/>
                  </a:schemeClr>
                </a:solidFill>
              </a:defRPr>
            </a:lvl7pPr>
            <a:lvl8pPr marL="3195363" indent="0">
              <a:buNone/>
              <a:defRPr sz="1500">
                <a:solidFill>
                  <a:schemeClr val="tx1">
                    <a:tint val="75000"/>
                  </a:schemeClr>
                </a:solidFill>
              </a:defRPr>
            </a:lvl8pPr>
            <a:lvl9pPr marL="3651843"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14-Sep-14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1" y="790390"/>
            <a:ext cx="609600" cy="584775"/>
          </a:xfrm>
          <a:prstGeom prst="rect">
            <a:avLst/>
          </a:prstGeom>
        </p:spPr>
        <p:txBody>
          <a:bodyPr vert="horz" lIns="91296" tIns="45648" rIns="91296" bIns="45648"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68"/>
            <a:ext cx="609600" cy="584775"/>
          </a:xfrm>
          <a:prstGeom prst="rect">
            <a:avLst/>
          </a:prstGeom>
        </p:spPr>
        <p:txBody>
          <a:bodyPr vert="horz" lIns="91296" tIns="45648" rIns="91296" bIns="45648"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6480" indent="0">
              <a:buFontTx/>
              <a:buNone/>
              <a:defRPr/>
            </a:lvl2pPr>
            <a:lvl3pPr marL="912960" indent="0">
              <a:buFontTx/>
              <a:buNone/>
              <a:defRPr/>
            </a:lvl3pPr>
            <a:lvl4pPr marL="1369440" indent="0">
              <a:buFontTx/>
              <a:buNone/>
              <a:defRPr/>
            </a:lvl4pPr>
            <a:lvl5pPr marL="182592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7"/>
            <a:ext cx="8596668" cy="1513914"/>
          </a:xfrm>
        </p:spPr>
        <p:txBody>
          <a:bodyPr anchor="t">
            <a:normAutofit/>
          </a:bodyPr>
          <a:lstStyle>
            <a:lvl1pPr marL="0" indent="0" algn="l">
              <a:buNone/>
              <a:defRPr sz="1900">
                <a:solidFill>
                  <a:schemeClr val="tx1">
                    <a:lumMod val="50000"/>
                    <a:lumOff val="50000"/>
                  </a:schemeClr>
                </a:solidFill>
              </a:defRPr>
            </a:lvl1pPr>
            <a:lvl2pPr marL="456480" indent="0">
              <a:buNone/>
              <a:defRPr sz="1900">
                <a:solidFill>
                  <a:schemeClr val="tx1">
                    <a:tint val="75000"/>
                  </a:schemeClr>
                </a:solidFill>
              </a:defRPr>
            </a:lvl2pPr>
            <a:lvl3pPr marL="912960" indent="0">
              <a:buNone/>
              <a:defRPr sz="1600">
                <a:solidFill>
                  <a:schemeClr val="tx1">
                    <a:tint val="75000"/>
                  </a:schemeClr>
                </a:solidFill>
              </a:defRPr>
            </a:lvl3pPr>
            <a:lvl4pPr marL="1369440" indent="0">
              <a:buNone/>
              <a:defRPr sz="1500">
                <a:solidFill>
                  <a:schemeClr val="tx1">
                    <a:tint val="75000"/>
                  </a:schemeClr>
                </a:solidFill>
              </a:defRPr>
            </a:lvl4pPr>
            <a:lvl5pPr marL="1825920" indent="0">
              <a:buNone/>
              <a:defRPr sz="1500">
                <a:solidFill>
                  <a:schemeClr val="tx1">
                    <a:tint val="75000"/>
                  </a:schemeClr>
                </a:solidFill>
              </a:defRPr>
            </a:lvl5pPr>
            <a:lvl6pPr marL="2282401" indent="0">
              <a:buNone/>
              <a:defRPr sz="1500">
                <a:solidFill>
                  <a:schemeClr val="tx1">
                    <a:tint val="75000"/>
                  </a:schemeClr>
                </a:solidFill>
              </a:defRPr>
            </a:lvl6pPr>
            <a:lvl7pPr marL="2738882" indent="0">
              <a:buNone/>
              <a:defRPr sz="1500">
                <a:solidFill>
                  <a:schemeClr val="tx1">
                    <a:tint val="75000"/>
                  </a:schemeClr>
                </a:solidFill>
              </a:defRPr>
            </a:lvl7pPr>
            <a:lvl8pPr marL="3195363" indent="0">
              <a:buNone/>
              <a:defRPr sz="1500">
                <a:solidFill>
                  <a:schemeClr val="tx1">
                    <a:tint val="75000"/>
                  </a:schemeClr>
                </a:solidFill>
              </a:defRPr>
            </a:lvl8pPr>
            <a:lvl9pPr marL="3651843"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14-Sep-14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677335" y="2160589"/>
            <a:ext cx="8596668" cy="43971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79"/>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6480" indent="0">
              <a:buNone/>
              <a:defRPr sz="1900">
                <a:solidFill>
                  <a:schemeClr val="tx1">
                    <a:tint val="75000"/>
                  </a:schemeClr>
                </a:solidFill>
              </a:defRPr>
            </a:lvl2pPr>
            <a:lvl3pPr marL="912960" indent="0">
              <a:buNone/>
              <a:defRPr sz="1600">
                <a:solidFill>
                  <a:schemeClr val="tx1">
                    <a:tint val="75000"/>
                  </a:schemeClr>
                </a:solidFill>
              </a:defRPr>
            </a:lvl3pPr>
            <a:lvl4pPr marL="1369440" indent="0">
              <a:buNone/>
              <a:defRPr sz="1500">
                <a:solidFill>
                  <a:schemeClr val="tx1">
                    <a:tint val="75000"/>
                  </a:schemeClr>
                </a:solidFill>
              </a:defRPr>
            </a:lvl4pPr>
            <a:lvl5pPr marL="1825920" indent="0">
              <a:buNone/>
              <a:defRPr sz="1500">
                <a:solidFill>
                  <a:schemeClr val="tx1">
                    <a:tint val="75000"/>
                  </a:schemeClr>
                </a:solidFill>
              </a:defRPr>
            </a:lvl5pPr>
            <a:lvl6pPr marL="2282401" indent="0">
              <a:buNone/>
              <a:defRPr sz="1500">
                <a:solidFill>
                  <a:schemeClr val="tx1">
                    <a:tint val="75000"/>
                  </a:schemeClr>
                </a:solidFill>
              </a:defRPr>
            </a:lvl6pPr>
            <a:lvl7pPr marL="2738882" indent="0">
              <a:buNone/>
              <a:defRPr sz="1500">
                <a:solidFill>
                  <a:schemeClr val="tx1">
                    <a:tint val="75000"/>
                  </a:schemeClr>
                </a:solidFill>
              </a:defRPr>
            </a:lvl7pPr>
            <a:lvl8pPr marL="3195363" indent="0">
              <a:buNone/>
              <a:defRPr sz="1500">
                <a:solidFill>
                  <a:schemeClr val="tx1">
                    <a:tint val="75000"/>
                  </a:schemeClr>
                </a:solidFill>
              </a:defRPr>
            </a:lvl8pPr>
            <a:lvl9pPr marL="3651843" indent="0">
              <a:buNone/>
              <a:defRPr sz="1500">
                <a:solidFill>
                  <a:schemeClr val="tx1">
                    <a:tint val="75000"/>
                  </a:schemeClr>
                </a:solidFill>
              </a:defRPr>
            </a:lvl9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6" y="2160589"/>
            <a:ext cx="4184035" cy="438332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69" y="2160589"/>
            <a:ext cx="4184035" cy="438332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57" y="2160984"/>
            <a:ext cx="4185623" cy="576262"/>
          </a:xfrm>
        </p:spPr>
        <p:txBody>
          <a:bodyPr anchor="b">
            <a:noAutofit/>
          </a:bodyPr>
          <a:lstStyle>
            <a:lvl1pPr marL="0" indent="0">
              <a:buNone/>
              <a:defRPr sz="2400" b="0"/>
            </a:lvl1pPr>
            <a:lvl2pPr marL="456480" indent="0">
              <a:buNone/>
              <a:defRPr sz="2000" b="1"/>
            </a:lvl2pPr>
            <a:lvl3pPr marL="912960" indent="0">
              <a:buNone/>
              <a:defRPr sz="1900" b="1"/>
            </a:lvl3pPr>
            <a:lvl4pPr marL="1369440" indent="0">
              <a:buNone/>
              <a:defRPr sz="1600" b="1"/>
            </a:lvl4pPr>
            <a:lvl5pPr marL="1825920" indent="0">
              <a:buNone/>
              <a:defRPr sz="1600" b="1"/>
            </a:lvl5pPr>
            <a:lvl6pPr marL="2282401" indent="0">
              <a:buNone/>
              <a:defRPr sz="1600" b="1"/>
            </a:lvl6pPr>
            <a:lvl7pPr marL="2738882" indent="0">
              <a:buNone/>
              <a:defRPr sz="1600" b="1"/>
            </a:lvl7pPr>
            <a:lvl8pPr marL="3195363" indent="0">
              <a:buNone/>
              <a:defRPr sz="1600" b="1"/>
            </a:lvl8pPr>
            <a:lvl9pPr marL="365184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57" y="2737246"/>
            <a:ext cx="4185623" cy="388950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5" y="2160984"/>
            <a:ext cx="4185619" cy="576262"/>
          </a:xfrm>
        </p:spPr>
        <p:txBody>
          <a:bodyPr anchor="b">
            <a:noAutofit/>
          </a:bodyPr>
          <a:lstStyle>
            <a:lvl1pPr marL="0" indent="0">
              <a:buNone/>
              <a:defRPr sz="2400" b="0"/>
            </a:lvl1pPr>
            <a:lvl2pPr marL="456480" indent="0">
              <a:buNone/>
              <a:defRPr sz="2000" b="1"/>
            </a:lvl2pPr>
            <a:lvl3pPr marL="912960" indent="0">
              <a:buNone/>
              <a:defRPr sz="1900" b="1"/>
            </a:lvl3pPr>
            <a:lvl4pPr marL="1369440" indent="0">
              <a:buNone/>
              <a:defRPr sz="1600" b="1"/>
            </a:lvl4pPr>
            <a:lvl5pPr marL="1825920" indent="0">
              <a:buNone/>
              <a:defRPr sz="1600" b="1"/>
            </a:lvl5pPr>
            <a:lvl6pPr marL="2282401" indent="0">
              <a:buNone/>
              <a:defRPr sz="1600" b="1"/>
            </a:lvl6pPr>
            <a:lvl7pPr marL="2738882" indent="0">
              <a:buNone/>
              <a:defRPr sz="1600" b="1"/>
            </a:lvl7pPr>
            <a:lvl8pPr marL="3195363" indent="0">
              <a:buNone/>
              <a:defRPr sz="1600" b="1"/>
            </a:lvl8pPr>
            <a:lvl9pPr marL="365184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95" y="2737246"/>
            <a:ext cx="4185617" cy="388950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1"/>
          <p:cNvSpPr>
            <a:spLocks noGrp="1"/>
          </p:cNvSpPr>
          <p:nvPr>
            <p:ph type="title"/>
          </p:nvPr>
        </p:nvSpPr>
        <p:spPr>
          <a:xfrm>
            <a:off x="677335" y="1159685"/>
            <a:ext cx="8596668" cy="908775"/>
          </a:xfrm>
        </p:spPr>
        <p:txBody>
          <a:bodyPr>
            <a:normAutofit/>
          </a:bodyPr>
          <a:lstStyle>
            <a:lvl1pPr>
              <a:defRPr sz="3600"/>
            </a:lvl1pPr>
          </a:lstStyle>
          <a:p>
            <a:r>
              <a:rPr lang="en-US" smtClean="0"/>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1498605"/>
            <a:ext cx="3854528" cy="1278467"/>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4" y="911182"/>
            <a:ext cx="4513541" cy="566035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5" y="2777080"/>
            <a:ext cx="3854528" cy="2584449"/>
          </a:xfrm>
        </p:spPr>
        <p:txBody>
          <a:bodyPr>
            <a:normAutofit/>
          </a:bodyPr>
          <a:lstStyle>
            <a:lvl1pPr marL="0" indent="0">
              <a:buNone/>
              <a:defRPr sz="1500"/>
            </a:lvl1pPr>
            <a:lvl2pPr marL="456343" indent="0">
              <a:buNone/>
              <a:defRPr sz="1500"/>
            </a:lvl2pPr>
            <a:lvl3pPr marL="912687" indent="0">
              <a:buNone/>
              <a:defRPr sz="1200"/>
            </a:lvl3pPr>
            <a:lvl4pPr marL="1369031" indent="0">
              <a:buNone/>
              <a:defRPr sz="1100"/>
            </a:lvl4pPr>
            <a:lvl5pPr marL="1825371" indent="0">
              <a:buNone/>
              <a:defRPr sz="1100"/>
            </a:lvl5pPr>
            <a:lvl6pPr marL="2281715" indent="0">
              <a:buNone/>
              <a:defRPr sz="1100"/>
            </a:lvl6pPr>
            <a:lvl7pPr marL="2738059" indent="0">
              <a:buNone/>
              <a:defRPr sz="1100"/>
            </a:lvl7pPr>
            <a:lvl8pPr marL="3194404" indent="0">
              <a:buNone/>
              <a:defRPr sz="1100"/>
            </a:lvl8pPr>
            <a:lvl9pPr marL="3650745" indent="0">
              <a:buNone/>
              <a:defRPr sz="1100"/>
            </a:lvl9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1141" y="542186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1139" y="1230859"/>
            <a:ext cx="8596668" cy="3845718"/>
          </a:xfrm>
        </p:spPr>
        <p:txBody>
          <a:bodyPr anchor="t">
            <a:normAutofit/>
          </a:bodyPr>
          <a:lstStyle>
            <a:lvl1pPr marL="0" indent="0" algn="ctr">
              <a:buNone/>
              <a:defRPr sz="1600"/>
            </a:lvl1pPr>
            <a:lvl2pPr marL="456480" indent="0">
              <a:buNone/>
              <a:defRPr sz="1600"/>
            </a:lvl2pPr>
            <a:lvl3pPr marL="912960" indent="0">
              <a:buNone/>
              <a:defRPr sz="1600"/>
            </a:lvl3pPr>
            <a:lvl4pPr marL="1369440" indent="0">
              <a:buNone/>
              <a:defRPr sz="1600"/>
            </a:lvl4pPr>
            <a:lvl5pPr marL="1825920" indent="0">
              <a:buNone/>
              <a:defRPr sz="1600"/>
            </a:lvl5pPr>
            <a:lvl6pPr marL="2282401" indent="0">
              <a:buNone/>
              <a:defRPr sz="1600"/>
            </a:lvl6pPr>
            <a:lvl7pPr marL="2738882" indent="0">
              <a:buNone/>
              <a:defRPr sz="1600"/>
            </a:lvl7pPr>
            <a:lvl8pPr marL="3195363" indent="0">
              <a:buNone/>
              <a:defRPr sz="1600"/>
            </a:lvl8pPr>
            <a:lvl9pPr marL="3651843"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691141" y="5988596"/>
            <a:ext cx="8596667" cy="674024"/>
          </a:xfrm>
        </p:spPr>
        <p:txBody>
          <a:bodyPr>
            <a:normAutofit/>
          </a:bodyPr>
          <a:lstStyle>
            <a:lvl1pPr marL="0" indent="0">
              <a:buNone/>
              <a:defRPr sz="1200"/>
            </a:lvl1pPr>
            <a:lvl2pPr marL="456480" indent="0">
              <a:buNone/>
              <a:defRPr sz="1200"/>
            </a:lvl2pPr>
            <a:lvl3pPr marL="912960" indent="0">
              <a:buNone/>
              <a:defRPr sz="1100"/>
            </a:lvl3pPr>
            <a:lvl4pPr marL="1369440" indent="0">
              <a:buNone/>
              <a:defRPr sz="900"/>
            </a:lvl4pPr>
            <a:lvl5pPr marL="1825920" indent="0">
              <a:buNone/>
              <a:defRPr sz="900"/>
            </a:lvl5pPr>
            <a:lvl6pPr marL="2282401" indent="0">
              <a:buNone/>
              <a:defRPr sz="900"/>
            </a:lvl6pPr>
            <a:lvl7pPr marL="2738882" indent="0">
              <a:buNone/>
              <a:defRPr sz="900"/>
            </a:lvl7pPr>
            <a:lvl8pPr marL="3195363" indent="0">
              <a:buNone/>
              <a:defRPr sz="900"/>
            </a:lvl8pPr>
            <a:lvl9pPr marL="3651843" indent="0">
              <a:buNone/>
              <a:defRPr sz="900"/>
            </a:lvl9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467640"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10159425" y="-8467"/>
              <a:ext cx="2029400"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10159424" y="-8467"/>
              <a:ext cx="2032575"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9427836" y="3048000"/>
              <a:ext cx="2764164"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userDrawn="1"/>
          </p:nvSpPr>
          <p:spPr>
            <a:xfrm>
              <a:off x="10200836" y="-8467"/>
              <a:ext cx="1987990"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1484568" y="-8467"/>
              <a:ext cx="704256"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5" y="1159685"/>
            <a:ext cx="8596668" cy="908775"/>
          </a:xfrm>
          <a:prstGeom prst="rect">
            <a:avLst/>
          </a:prstGeom>
        </p:spPr>
        <p:txBody>
          <a:bodyPr vert="horz" lIns="91296" tIns="45648" rIns="91296" bIns="45648"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77335" y="2160590"/>
            <a:ext cx="8596668" cy="3880773"/>
          </a:xfrm>
          <a:prstGeom prst="rect">
            <a:avLst/>
          </a:prstGeom>
        </p:spPr>
        <p:txBody>
          <a:bodyPr vert="horz" lIns="91296" tIns="45648" rIns="91296" bIns="45648"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7205133" y="6041364"/>
            <a:ext cx="911939" cy="365125"/>
          </a:xfrm>
          <a:prstGeom prst="rect">
            <a:avLst/>
          </a:prstGeom>
        </p:spPr>
        <p:txBody>
          <a:bodyPr vert="horz" lIns="91296" tIns="45648" rIns="91296" bIns="45648" rtlCol="0" anchor="ctr"/>
          <a:lstStyle>
            <a:lvl1pPr algn="r">
              <a:defRPr sz="900">
                <a:solidFill>
                  <a:schemeClr val="tx1">
                    <a:tint val="75000"/>
                  </a:schemeClr>
                </a:solidFill>
              </a:defRPr>
            </a:lvl1pPr>
          </a:lstStyle>
          <a:p>
            <a:fld id="{B61BEF0D-F0BB-DE4B-95CE-6DB70DBA9567}" type="datetimeFigureOut">
              <a:rPr lang="en-US" dirty="0"/>
              <a:pPr/>
              <a:t>14-Sep-14</a:t>
            </a:fld>
            <a:endParaRPr lang="en-US" dirty="0"/>
          </a:p>
        </p:txBody>
      </p:sp>
      <p:sp>
        <p:nvSpPr>
          <p:cNvPr id="5" name="Footer Placeholder 4"/>
          <p:cNvSpPr>
            <a:spLocks noGrp="1"/>
          </p:cNvSpPr>
          <p:nvPr>
            <p:ph type="ftr" sz="quarter" idx="3"/>
          </p:nvPr>
        </p:nvSpPr>
        <p:spPr>
          <a:xfrm>
            <a:off x="677335" y="6041364"/>
            <a:ext cx="6297612" cy="365125"/>
          </a:xfrm>
          <a:prstGeom prst="rect">
            <a:avLst/>
          </a:prstGeom>
        </p:spPr>
        <p:txBody>
          <a:bodyPr vert="horz" lIns="91296" tIns="45648" rIns="91296" bIns="45648"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5" y="6041364"/>
            <a:ext cx="683339" cy="365125"/>
          </a:xfrm>
          <a:prstGeom prst="rect">
            <a:avLst/>
          </a:prstGeom>
        </p:spPr>
        <p:txBody>
          <a:bodyPr vert="horz" lIns="91296" tIns="45648" rIns="91296" bIns="45648" rtlCol="0" anchor="ctr"/>
          <a:lstStyle>
            <a:lvl1pPr algn="r">
              <a:defRPr sz="900">
                <a:solidFill>
                  <a:schemeClr val="accent1"/>
                </a:solidFill>
              </a:defRPr>
            </a:lvl1pPr>
          </a:lstStyle>
          <a:p>
            <a:fld id="{D57F1E4F-1CFF-5643-939E-217C01CDF565}" type="slidenum">
              <a:rPr lang="en-US" dirty="0"/>
              <a:pPr/>
              <a:t>‹#›</a:t>
            </a:fld>
            <a:endParaRPr lang="en-US" dirty="0"/>
          </a:p>
        </p:txBody>
      </p:sp>
      <p:pic>
        <p:nvPicPr>
          <p:cNvPr id="9" name="Picture 8" descr="gklst_final_green3.png"/>
          <p:cNvPicPr>
            <a:picLocks noChangeAspect="1"/>
          </p:cNvPicPr>
          <p:nvPr userDrawn="1"/>
        </p:nvPicPr>
        <p:blipFill rotWithShape="1">
          <a:blip r:embed="rId16" cstate="screen">
            <a:extLst>
              <a:ext uri="{28A0092B-C50C-407E-A947-70E740481C1C}">
                <a14:useLocalDpi xmlns:a14="http://schemas.microsoft.com/office/drawing/2010/main"/>
              </a:ext>
            </a:extLst>
          </a:blip>
          <a:srcRect l="13481" r="14124" b="38882"/>
          <a:stretch/>
        </p:blipFill>
        <p:spPr>
          <a:xfrm>
            <a:off x="13804" y="124252"/>
            <a:ext cx="1145696" cy="1007820"/>
          </a:xfrm>
          <a:prstGeom prst="rect">
            <a:avLst/>
          </a:prstGeom>
        </p:spPr>
      </p:pic>
      <p:pic>
        <p:nvPicPr>
          <p:cNvPr id="30" name="Picture 29" descr="gklst_final_green3.png"/>
          <p:cNvPicPr>
            <a:picLocks noChangeAspect="1"/>
          </p:cNvPicPr>
          <p:nvPr userDrawn="1"/>
        </p:nvPicPr>
        <p:blipFill rotWithShape="1">
          <a:blip r:embed="rId16" cstate="screen">
            <a:extLst>
              <a:ext uri="{28A0092B-C50C-407E-A947-70E740481C1C}">
                <a14:useLocalDpi xmlns:a14="http://schemas.microsoft.com/office/drawing/2010/main"/>
              </a:ext>
            </a:extLst>
          </a:blip>
          <a:srcRect t="66946"/>
          <a:stretch/>
        </p:blipFill>
        <p:spPr>
          <a:xfrm>
            <a:off x="1167559" y="262310"/>
            <a:ext cx="1582572" cy="545052"/>
          </a:xfrm>
          <a:prstGeom prst="rect">
            <a:avLst/>
          </a:prstGeom>
        </p:spPr>
      </p:pic>
      <p:pic>
        <p:nvPicPr>
          <p:cNvPr id="10" name="Picture 9" descr="geeklist-corps-of-developers_full.png"/>
          <p:cNvPicPr>
            <a:picLocks noChangeAspect="1"/>
          </p:cNvPicPr>
          <p:nvPr userDrawn="1"/>
        </p:nvPicPr>
        <p:blipFill rotWithShape="1">
          <a:blip r:embed="rId17" cstate="screen">
            <a:extLst>
              <a:ext uri="{28A0092B-C50C-407E-A947-70E740481C1C}">
                <a14:useLocalDpi xmlns:a14="http://schemas.microsoft.com/office/drawing/2010/main"/>
              </a:ext>
            </a:extLst>
          </a:blip>
          <a:srcRect/>
          <a:stretch/>
        </p:blipFill>
        <p:spPr>
          <a:xfrm>
            <a:off x="2756003" y="351768"/>
            <a:ext cx="2041760" cy="38656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l" defTabSz="45648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360" indent="-342360" algn="l" defTabSz="456480" rtl="0" eaLnBrk="1" latinLnBrk="0" hangingPunct="1">
        <a:spcBef>
          <a:spcPts val="1000"/>
        </a:spcBef>
        <a:spcAft>
          <a:spcPts val="0"/>
        </a:spcAft>
        <a:buClr>
          <a:schemeClr val="accent1"/>
        </a:buClr>
        <a:buSzPct val="80000"/>
        <a:buFont typeface="Wingdings 3" charset="2"/>
        <a:buChar char=""/>
        <a:defRPr sz="1900" kern="1200">
          <a:solidFill>
            <a:schemeClr val="tx1">
              <a:lumMod val="75000"/>
              <a:lumOff val="25000"/>
            </a:schemeClr>
          </a:solidFill>
          <a:latin typeface="+mn-lt"/>
          <a:ea typeface="+mn-ea"/>
          <a:cs typeface="+mn-cs"/>
        </a:defRPr>
      </a:lvl1pPr>
      <a:lvl2pPr marL="741781" indent="-285301" algn="l" defTabSz="45648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1200" indent="-228240" algn="l" defTabSz="456480" rtl="0" eaLnBrk="1" latinLnBrk="0" hangingPunct="1">
        <a:spcBef>
          <a:spcPts val="1000"/>
        </a:spcBef>
        <a:spcAft>
          <a:spcPts val="0"/>
        </a:spcAft>
        <a:buClr>
          <a:schemeClr val="accent1"/>
        </a:buClr>
        <a:buSzPct val="80000"/>
        <a:buFont typeface="Wingdings 3" charset="2"/>
        <a:buChar char=""/>
        <a:defRPr sz="1500" kern="1200">
          <a:solidFill>
            <a:schemeClr val="tx1">
              <a:lumMod val="75000"/>
              <a:lumOff val="25000"/>
            </a:schemeClr>
          </a:solidFill>
          <a:latin typeface="+mn-lt"/>
          <a:ea typeface="+mn-ea"/>
          <a:cs typeface="+mn-cs"/>
        </a:defRPr>
      </a:lvl3pPr>
      <a:lvl4pPr marL="1597680" indent="-228240" algn="l" defTabSz="45648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4160" indent="-228240" algn="l" defTabSz="45648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0641" indent="-228240" algn="l" defTabSz="45648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67122" indent="-228240" algn="l" defTabSz="45648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3603" indent="-228240" algn="l" defTabSz="45648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0084" indent="-228240" algn="l" defTabSz="45648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6480" rtl="0" eaLnBrk="1" latinLnBrk="0" hangingPunct="1">
        <a:defRPr sz="1900" kern="1200">
          <a:solidFill>
            <a:schemeClr val="tx1"/>
          </a:solidFill>
          <a:latin typeface="+mn-lt"/>
          <a:ea typeface="+mn-ea"/>
          <a:cs typeface="+mn-cs"/>
        </a:defRPr>
      </a:lvl1pPr>
      <a:lvl2pPr marL="456480" algn="l" defTabSz="456480" rtl="0" eaLnBrk="1" latinLnBrk="0" hangingPunct="1">
        <a:defRPr sz="1900" kern="1200">
          <a:solidFill>
            <a:schemeClr val="tx1"/>
          </a:solidFill>
          <a:latin typeface="+mn-lt"/>
          <a:ea typeface="+mn-ea"/>
          <a:cs typeface="+mn-cs"/>
        </a:defRPr>
      </a:lvl2pPr>
      <a:lvl3pPr marL="912960" algn="l" defTabSz="456480" rtl="0" eaLnBrk="1" latinLnBrk="0" hangingPunct="1">
        <a:defRPr sz="1900" kern="1200">
          <a:solidFill>
            <a:schemeClr val="tx1"/>
          </a:solidFill>
          <a:latin typeface="+mn-lt"/>
          <a:ea typeface="+mn-ea"/>
          <a:cs typeface="+mn-cs"/>
        </a:defRPr>
      </a:lvl3pPr>
      <a:lvl4pPr marL="1369440" algn="l" defTabSz="456480" rtl="0" eaLnBrk="1" latinLnBrk="0" hangingPunct="1">
        <a:defRPr sz="1900" kern="1200">
          <a:solidFill>
            <a:schemeClr val="tx1"/>
          </a:solidFill>
          <a:latin typeface="+mn-lt"/>
          <a:ea typeface="+mn-ea"/>
          <a:cs typeface="+mn-cs"/>
        </a:defRPr>
      </a:lvl4pPr>
      <a:lvl5pPr marL="1825920" algn="l" defTabSz="456480" rtl="0" eaLnBrk="1" latinLnBrk="0" hangingPunct="1">
        <a:defRPr sz="1900" kern="1200">
          <a:solidFill>
            <a:schemeClr val="tx1"/>
          </a:solidFill>
          <a:latin typeface="+mn-lt"/>
          <a:ea typeface="+mn-ea"/>
          <a:cs typeface="+mn-cs"/>
        </a:defRPr>
      </a:lvl5pPr>
      <a:lvl6pPr marL="2282401" algn="l" defTabSz="456480" rtl="0" eaLnBrk="1" latinLnBrk="0" hangingPunct="1">
        <a:defRPr sz="1900" kern="1200">
          <a:solidFill>
            <a:schemeClr val="tx1"/>
          </a:solidFill>
          <a:latin typeface="+mn-lt"/>
          <a:ea typeface="+mn-ea"/>
          <a:cs typeface="+mn-cs"/>
        </a:defRPr>
      </a:lvl6pPr>
      <a:lvl7pPr marL="2738882" algn="l" defTabSz="456480" rtl="0" eaLnBrk="1" latinLnBrk="0" hangingPunct="1">
        <a:defRPr sz="1900" kern="1200">
          <a:solidFill>
            <a:schemeClr val="tx1"/>
          </a:solidFill>
          <a:latin typeface="+mn-lt"/>
          <a:ea typeface="+mn-ea"/>
          <a:cs typeface="+mn-cs"/>
        </a:defRPr>
      </a:lvl7pPr>
      <a:lvl8pPr marL="3195363" algn="l" defTabSz="456480" rtl="0" eaLnBrk="1" latinLnBrk="0" hangingPunct="1">
        <a:defRPr sz="1900" kern="1200">
          <a:solidFill>
            <a:schemeClr val="tx1"/>
          </a:solidFill>
          <a:latin typeface="+mn-lt"/>
          <a:ea typeface="+mn-ea"/>
          <a:cs typeface="+mn-cs"/>
        </a:defRPr>
      </a:lvl8pPr>
      <a:lvl9pPr marL="3651843" algn="l" defTabSz="456480"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SHOP-O-GREEN</a:t>
            </a:r>
            <a:endParaRPr lang="en-US" dirty="0"/>
          </a:p>
        </p:txBody>
      </p:sp>
      <p:sp>
        <p:nvSpPr>
          <p:cNvPr id="3" name="Subtitle 2"/>
          <p:cNvSpPr>
            <a:spLocks noGrp="1"/>
          </p:cNvSpPr>
          <p:nvPr>
            <p:ph type="subTitle" idx="1"/>
          </p:nvPr>
        </p:nvSpPr>
        <p:spPr>
          <a:xfrm>
            <a:off x="1479459" y="2985459"/>
            <a:ext cx="7766936" cy="3160508"/>
          </a:xfrm>
        </p:spPr>
        <p:txBody>
          <a:bodyPr>
            <a:normAutofit fontScale="92500" lnSpcReduction="20000"/>
          </a:bodyPr>
          <a:lstStyle/>
          <a:p>
            <a:r>
              <a:rPr lang="en-US" sz="3200" dirty="0" smtClean="0">
                <a:solidFill>
                  <a:schemeClr val="accent2">
                    <a:lumMod val="75000"/>
                  </a:schemeClr>
                </a:solidFill>
              </a:rPr>
              <a:t>MUMBAI/INDIA</a:t>
            </a:r>
          </a:p>
          <a:p>
            <a:endParaRPr lang="en-US" sz="3200" dirty="0" smtClean="0">
              <a:solidFill>
                <a:schemeClr val="accent2">
                  <a:lumMod val="75000"/>
                </a:schemeClr>
              </a:solidFill>
            </a:endParaRPr>
          </a:p>
          <a:p>
            <a:pPr algn="l"/>
            <a:r>
              <a:rPr lang="en-US" sz="2400" dirty="0" smtClean="0">
                <a:solidFill>
                  <a:schemeClr val="accent2">
                    <a:lumMod val="75000"/>
                  </a:schemeClr>
                </a:solidFill>
              </a:rPr>
              <a:t>Team Members:</a:t>
            </a:r>
          </a:p>
          <a:p>
            <a:pPr algn="l"/>
            <a:r>
              <a:rPr lang="en-US" sz="2400" dirty="0" smtClean="0">
                <a:solidFill>
                  <a:schemeClr val="accent2">
                    <a:lumMod val="75000"/>
                  </a:schemeClr>
                </a:solidFill>
              </a:rPr>
              <a:t>Ritesh Panjwani</a:t>
            </a:r>
          </a:p>
          <a:p>
            <a:pPr algn="l"/>
            <a:r>
              <a:rPr lang="en-US" sz="2400" dirty="0" smtClean="0">
                <a:solidFill>
                  <a:schemeClr val="accent2">
                    <a:lumMod val="75000"/>
                  </a:schemeClr>
                </a:solidFill>
              </a:rPr>
              <a:t>Bhaskar Gurram</a:t>
            </a:r>
          </a:p>
          <a:p>
            <a:pPr algn="l"/>
            <a:r>
              <a:rPr lang="en-US" sz="2400" dirty="0" smtClean="0">
                <a:solidFill>
                  <a:schemeClr val="accent2">
                    <a:lumMod val="75000"/>
                  </a:schemeClr>
                </a:solidFill>
              </a:rPr>
              <a:t>Vinayak Jaiswal</a:t>
            </a:r>
          </a:p>
          <a:p>
            <a:pPr algn="l"/>
            <a:r>
              <a:rPr lang="en-US" sz="2400" dirty="0" smtClean="0">
                <a:solidFill>
                  <a:schemeClr val="accent2">
                    <a:lumMod val="75000"/>
                  </a:schemeClr>
                </a:solidFill>
              </a:rPr>
              <a:t>Kanvi Parekh</a:t>
            </a:r>
          </a:p>
          <a:p>
            <a:endParaRPr lang="en-US" sz="3200" dirty="0" smtClean="0">
              <a:solidFill>
                <a:schemeClr val="accent2">
                  <a:lumMod val="75000"/>
                </a:schemeClr>
              </a:solidFill>
            </a:endParaRPr>
          </a:p>
          <a:p>
            <a:endParaRPr lang="en-US" sz="3200" dirty="0">
              <a:solidFill>
                <a:schemeClr val="accent2">
                  <a:lumMod val="75000"/>
                </a:schemeClr>
              </a:solidFill>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9459" y="1588533"/>
            <a:ext cx="7766936" cy="1082604"/>
          </a:xfrm>
        </p:spPr>
        <p:txBody>
          <a:bodyPr/>
          <a:lstStyle/>
          <a:p>
            <a:r>
              <a:rPr lang="en-US" dirty="0" smtClean="0"/>
              <a:t>Problem Statement</a:t>
            </a:r>
            <a:endParaRPr lang="en-US" dirty="0"/>
          </a:p>
        </p:txBody>
      </p:sp>
      <p:sp>
        <p:nvSpPr>
          <p:cNvPr id="3" name="Subtitle 2"/>
          <p:cNvSpPr>
            <a:spLocks noGrp="1"/>
          </p:cNvSpPr>
          <p:nvPr>
            <p:ph type="subTitle" idx="1"/>
          </p:nvPr>
        </p:nvSpPr>
        <p:spPr>
          <a:xfrm>
            <a:off x="1479459" y="2671137"/>
            <a:ext cx="7766936" cy="1096899"/>
          </a:xfrm>
        </p:spPr>
        <p:txBody>
          <a:bodyPr>
            <a:noAutofit/>
          </a:bodyPr>
          <a:lstStyle/>
          <a:p>
            <a:r>
              <a:rPr lang="en-US" sz="2800" dirty="0" smtClean="0">
                <a:solidFill>
                  <a:schemeClr val="accent2">
                    <a:lumMod val="75000"/>
                  </a:schemeClr>
                </a:solidFill>
              </a:rPr>
              <a:t>With the increasing options in brand selection for a single kind of product and tertiary sector taking turn for the </a:t>
            </a:r>
            <a:r>
              <a:rPr lang="en-US" sz="2800" dirty="0" smtClean="0">
                <a:solidFill>
                  <a:schemeClr val="accent2">
                    <a:lumMod val="75000"/>
                  </a:schemeClr>
                </a:solidFill>
              </a:rPr>
              <a:t>better, which in turn adds to the carbon footprint, </a:t>
            </a:r>
            <a:r>
              <a:rPr lang="en-US" sz="2800" dirty="0" smtClean="0">
                <a:solidFill>
                  <a:schemeClr val="accent2">
                    <a:lumMod val="75000"/>
                  </a:schemeClr>
                </a:solidFill>
              </a:rPr>
              <a:t>consumers often go for less sustainable products than the more sustainable contemporaries. To create an awareness regarding the ideal choice of product among the consumer is the need of the hour.</a:t>
            </a:r>
            <a:endParaRPr lang="en-US" sz="2800" dirty="0">
              <a:solidFill>
                <a:schemeClr val="accent2">
                  <a:lumMod val="75000"/>
                </a:schemeClr>
              </a:solidFill>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200" dirty="0" smtClean="0"/>
              <a:t>Solution for the problem</a:t>
            </a:r>
            <a:endParaRPr lang="en-US" sz="5200" dirty="0"/>
          </a:p>
        </p:txBody>
      </p:sp>
      <p:sp>
        <p:nvSpPr>
          <p:cNvPr id="3" name="Subtitle 2"/>
          <p:cNvSpPr>
            <a:spLocks noGrp="1"/>
          </p:cNvSpPr>
          <p:nvPr>
            <p:ph type="subTitle" idx="1"/>
          </p:nvPr>
        </p:nvSpPr>
        <p:spPr>
          <a:xfrm>
            <a:off x="1479459" y="2985459"/>
            <a:ext cx="7766936" cy="3580233"/>
          </a:xfrm>
        </p:spPr>
        <p:txBody>
          <a:bodyPr>
            <a:normAutofit/>
          </a:bodyPr>
          <a:lstStyle/>
          <a:p>
            <a:r>
              <a:rPr lang="en-US" sz="3200" dirty="0" smtClean="0">
                <a:solidFill>
                  <a:schemeClr val="accent2">
                    <a:lumMod val="75000"/>
                  </a:schemeClr>
                </a:solidFill>
              </a:rPr>
              <a:t>The project aims at developing an Android application based chiefly on barcode scanning for monitoring the purchasing habits of the user and maintaining a ‘Climate-Welfare-Centric’ database that is integrated with the application.</a:t>
            </a:r>
          </a:p>
          <a:p>
            <a:endParaRPr lang="en-US" dirty="0"/>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9518" y="1498123"/>
            <a:ext cx="7766936" cy="1082604"/>
          </a:xfrm>
        </p:spPr>
        <p:txBody>
          <a:bodyPr/>
          <a:lstStyle/>
          <a:p>
            <a:r>
              <a:rPr lang="en-US" dirty="0" smtClean="0"/>
              <a:t>Screenshots of the app</a:t>
            </a:r>
            <a:endParaRPr lang="en-US" dirty="0"/>
          </a:p>
        </p:txBody>
      </p:sp>
      <p:pic>
        <p:nvPicPr>
          <p:cNvPr id="1026" name="Picture 2" descr="K:\1\Screenshot_2014-09-14-18-08-04.png"/>
          <p:cNvPicPr>
            <a:picLocks noChangeAspect="1" noChangeArrowheads="1"/>
          </p:cNvPicPr>
          <p:nvPr/>
        </p:nvPicPr>
        <p:blipFill>
          <a:blip r:embed="rId2"/>
          <a:srcRect/>
          <a:stretch>
            <a:fillRect/>
          </a:stretch>
        </p:blipFill>
        <p:spPr bwMode="auto">
          <a:xfrm>
            <a:off x="1212250" y="2608290"/>
            <a:ext cx="2255551" cy="4009868"/>
          </a:xfrm>
          <a:prstGeom prst="rect">
            <a:avLst/>
          </a:prstGeom>
          <a:noFill/>
        </p:spPr>
      </p:pic>
      <p:pic>
        <p:nvPicPr>
          <p:cNvPr id="1027" name="Picture 3" descr="K:\1\Screenshot_2014-09-14-18-08-19.png"/>
          <p:cNvPicPr>
            <a:picLocks noChangeAspect="1" noChangeArrowheads="1"/>
          </p:cNvPicPr>
          <p:nvPr/>
        </p:nvPicPr>
        <p:blipFill>
          <a:blip r:embed="rId3"/>
          <a:srcRect/>
          <a:stretch>
            <a:fillRect/>
          </a:stretch>
        </p:blipFill>
        <p:spPr bwMode="auto">
          <a:xfrm>
            <a:off x="3837402" y="2608289"/>
            <a:ext cx="2238687" cy="3979888"/>
          </a:xfrm>
          <a:prstGeom prst="rect">
            <a:avLst/>
          </a:prstGeom>
          <a:noFill/>
        </p:spPr>
      </p:pic>
      <p:pic>
        <p:nvPicPr>
          <p:cNvPr id="1028" name="Picture 4" descr="K:\1\Screenshot_2014-09-14-18-09-54.png"/>
          <p:cNvPicPr>
            <a:picLocks noChangeAspect="1" noChangeArrowheads="1"/>
          </p:cNvPicPr>
          <p:nvPr/>
        </p:nvPicPr>
        <p:blipFill>
          <a:blip r:embed="rId4"/>
          <a:srcRect/>
          <a:stretch>
            <a:fillRect/>
          </a:stretch>
        </p:blipFill>
        <p:spPr bwMode="auto">
          <a:xfrm>
            <a:off x="6415712" y="2623279"/>
            <a:ext cx="2238687" cy="3979889"/>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9518" y="1273270"/>
            <a:ext cx="7766936" cy="1082604"/>
          </a:xfrm>
        </p:spPr>
        <p:txBody>
          <a:bodyPr/>
          <a:lstStyle/>
          <a:p>
            <a:r>
              <a:rPr lang="en-US" dirty="0" smtClean="0"/>
              <a:t>Screenshots of the app</a:t>
            </a:r>
            <a:endParaRPr lang="en-US" dirty="0"/>
          </a:p>
        </p:txBody>
      </p:sp>
      <p:pic>
        <p:nvPicPr>
          <p:cNvPr id="2050" name="Picture 2" descr="K:\1\Screenshot_2014-09-14-18-10-00.png"/>
          <p:cNvPicPr>
            <a:picLocks noChangeAspect="1" noChangeArrowheads="1"/>
          </p:cNvPicPr>
          <p:nvPr/>
        </p:nvPicPr>
        <p:blipFill>
          <a:blip r:embed="rId2"/>
          <a:srcRect/>
          <a:stretch>
            <a:fillRect/>
          </a:stretch>
        </p:blipFill>
        <p:spPr bwMode="auto">
          <a:xfrm>
            <a:off x="1410872" y="2443397"/>
            <a:ext cx="2356734" cy="4189750"/>
          </a:xfrm>
          <a:prstGeom prst="rect">
            <a:avLst/>
          </a:prstGeom>
          <a:noFill/>
        </p:spPr>
      </p:pic>
      <p:pic>
        <p:nvPicPr>
          <p:cNvPr id="2051" name="Picture 3" descr="K:\1\Screenshot_2014-09-14-18-10-06.png"/>
          <p:cNvPicPr>
            <a:picLocks noChangeAspect="1" noChangeArrowheads="1"/>
          </p:cNvPicPr>
          <p:nvPr/>
        </p:nvPicPr>
        <p:blipFill>
          <a:blip r:embed="rId3"/>
          <a:srcRect/>
          <a:stretch>
            <a:fillRect/>
          </a:stretch>
        </p:blipFill>
        <p:spPr bwMode="auto">
          <a:xfrm>
            <a:off x="4099733" y="2428408"/>
            <a:ext cx="2441054" cy="4339652"/>
          </a:xfrm>
          <a:prstGeom prst="rect">
            <a:avLst/>
          </a:prstGeom>
          <a:noFill/>
        </p:spPr>
      </p:pic>
      <p:pic>
        <p:nvPicPr>
          <p:cNvPr id="2052" name="Picture 4" descr="K:\1\Screenshot_2014-09-14-18-10-24.png"/>
          <p:cNvPicPr>
            <a:picLocks noChangeAspect="1" noChangeArrowheads="1"/>
          </p:cNvPicPr>
          <p:nvPr/>
        </p:nvPicPr>
        <p:blipFill>
          <a:blip r:embed="rId4"/>
          <a:srcRect/>
          <a:stretch>
            <a:fillRect/>
          </a:stretch>
        </p:blipFill>
        <p:spPr bwMode="auto">
          <a:xfrm>
            <a:off x="6805534" y="2390236"/>
            <a:ext cx="2403501" cy="4272891"/>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Progress so far</a:t>
            </a:r>
            <a:endParaRPr lang="en-US" dirty="0"/>
          </a:p>
        </p:txBody>
      </p:sp>
      <p:sp>
        <p:nvSpPr>
          <p:cNvPr id="3" name="Subtitle 2"/>
          <p:cNvSpPr>
            <a:spLocks noGrp="1"/>
          </p:cNvSpPr>
          <p:nvPr>
            <p:ph type="subTitle" idx="1"/>
          </p:nvPr>
        </p:nvSpPr>
        <p:spPr/>
        <p:txBody>
          <a:bodyPr>
            <a:noAutofit/>
          </a:bodyPr>
          <a:lstStyle/>
          <a:p>
            <a:r>
              <a:rPr lang="en-US" sz="2400" dirty="0" smtClean="0">
                <a:solidFill>
                  <a:schemeClr val="accent2">
                    <a:lumMod val="75000"/>
                  </a:schemeClr>
                </a:solidFill>
              </a:rPr>
              <a:t>The application successfully implements barcode scanning and lists the product name, key ingredients including the harmful ones, lists the environment harming quotient and lists more sustainable products along with their respective details. The database of products has been developed for shampoos, detergents, deodorant and it has to be expanded and maintained from time-to-time.</a:t>
            </a:r>
            <a:endParaRPr lang="en-US" sz="2400" dirty="0">
              <a:solidFill>
                <a:schemeClr val="accent2">
                  <a:lumMod val="75000"/>
                </a:schemeClr>
              </a:solidFill>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Future Prospects</a:t>
            </a:r>
            <a:endParaRPr lang="en-US" dirty="0"/>
          </a:p>
        </p:txBody>
      </p:sp>
      <p:sp>
        <p:nvSpPr>
          <p:cNvPr id="3" name="Subtitle 2"/>
          <p:cNvSpPr>
            <a:spLocks noGrp="1"/>
          </p:cNvSpPr>
          <p:nvPr>
            <p:ph type="subTitle" idx="1"/>
          </p:nvPr>
        </p:nvSpPr>
        <p:spPr/>
        <p:txBody>
          <a:bodyPr>
            <a:noAutofit/>
          </a:bodyPr>
          <a:lstStyle/>
          <a:p>
            <a:r>
              <a:rPr lang="en-US" sz="3200" dirty="0" smtClean="0">
                <a:solidFill>
                  <a:schemeClr val="accent2">
                    <a:lumMod val="75000"/>
                  </a:schemeClr>
                </a:solidFill>
              </a:rPr>
              <a:t>In view of expanding this application, we can work in coalition with various organizations to expand the database of various products and keep updating it from time-to-time.</a:t>
            </a:r>
            <a:endParaRPr lang="en-US" sz="3200" dirty="0">
              <a:solidFill>
                <a:schemeClr val="accent2">
                  <a:lumMod val="75000"/>
                </a:schemeClr>
              </a:solidFill>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Twitter Handles</a:t>
            </a:r>
            <a:endParaRPr lang="en-US" dirty="0"/>
          </a:p>
        </p:txBody>
      </p:sp>
      <p:sp>
        <p:nvSpPr>
          <p:cNvPr id="3" name="Subtitle 2"/>
          <p:cNvSpPr>
            <a:spLocks noGrp="1"/>
          </p:cNvSpPr>
          <p:nvPr>
            <p:ph type="subTitle" idx="1"/>
          </p:nvPr>
        </p:nvSpPr>
        <p:spPr/>
        <p:txBody>
          <a:bodyPr>
            <a:noAutofit/>
          </a:bodyPr>
          <a:lstStyle/>
          <a:p>
            <a:pPr algn="l"/>
            <a:endParaRPr lang="en-US" sz="3200" dirty="0" smtClean="0">
              <a:solidFill>
                <a:schemeClr val="accent2">
                  <a:lumMod val="75000"/>
                </a:schemeClr>
              </a:solidFill>
            </a:endParaRPr>
          </a:p>
          <a:p>
            <a:pPr algn="l"/>
            <a:r>
              <a:rPr lang="en-US" sz="3200" dirty="0" err="1" smtClean="0">
                <a:solidFill>
                  <a:schemeClr val="accent2">
                    <a:lumMod val="75000"/>
                  </a:schemeClr>
                </a:solidFill>
              </a:rPr>
              <a:t>riteshppanjwani</a:t>
            </a:r>
            <a:endParaRPr lang="en-US" sz="3200" dirty="0" smtClean="0">
              <a:solidFill>
                <a:schemeClr val="accent2">
                  <a:lumMod val="75000"/>
                </a:schemeClr>
              </a:solidFill>
            </a:endParaRPr>
          </a:p>
          <a:p>
            <a:pPr algn="l"/>
            <a:r>
              <a:rPr lang="en-US" sz="3200" smtClean="0">
                <a:solidFill>
                  <a:schemeClr val="accent2">
                    <a:lumMod val="75000"/>
                  </a:schemeClr>
                </a:solidFill>
              </a:rPr>
              <a:t>bhaskargurram</a:t>
            </a:r>
            <a:endParaRPr lang="en-US" sz="3200" dirty="0" smtClean="0">
              <a:solidFill>
                <a:schemeClr val="accent2">
                  <a:lumMod val="75000"/>
                </a:schemeClr>
              </a:solidFill>
            </a:endParaRPr>
          </a:p>
          <a:p>
            <a:pPr algn="l"/>
            <a:r>
              <a:rPr lang="en-US" sz="3200" dirty="0" err="1" smtClean="0">
                <a:solidFill>
                  <a:schemeClr val="accent2">
                    <a:lumMod val="75000"/>
                  </a:schemeClr>
                </a:solidFill>
              </a:rPr>
              <a:t>codervinayak</a:t>
            </a:r>
            <a:endParaRPr lang="en-US" sz="3200" dirty="0" smtClean="0">
              <a:solidFill>
                <a:schemeClr val="accent2">
                  <a:lumMod val="75000"/>
                </a:schemeClr>
              </a:solidFill>
            </a:endParaRPr>
          </a:p>
          <a:p>
            <a:pPr algn="l"/>
            <a:r>
              <a:rPr lang="en-US" sz="3200" dirty="0" err="1" smtClean="0">
                <a:solidFill>
                  <a:schemeClr val="accent2">
                    <a:lumMod val="75000"/>
                  </a:schemeClr>
                </a:solidFill>
              </a:rPr>
              <a:t>kanvi.parekh</a:t>
            </a:r>
            <a:endParaRPr lang="en-US" sz="3200" dirty="0" smtClean="0">
              <a:solidFill>
                <a:schemeClr val="accent2">
                  <a:lumMod val="75000"/>
                </a:schemeClr>
              </a:solidFill>
            </a:endParaRPr>
          </a:p>
          <a:p>
            <a:pPr algn="l"/>
            <a:endParaRPr lang="en-US" sz="3200" dirty="0">
              <a:solidFill>
                <a:schemeClr val="accent2">
                  <a:lumMod val="75000"/>
                </a:schemeClr>
              </a:solidFill>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3388</TotalTime>
  <Words>225</Words>
  <Application>Microsoft Office PowerPoint</Application>
  <PresentationFormat>Widescreen</PresentationFormat>
  <Paragraphs>24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Trebuchet MS</vt:lpstr>
      <vt:lpstr>Wingdings 3</vt:lpstr>
      <vt:lpstr>Facet</vt:lpstr>
      <vt:lpstr>SHOP-O-GREEN</vt:lpstr>
      <vt:lpstr>Problem Statement</vt:lpstr>
      <vt:lpstr>Solution for the problem</vt:lpstr>
      <vt:lpstr>Screenshots of the app</vt:lpstr>
      <vt:lpstr>Screenshots of the app</vt:lpstr>
      <vt:lpstr>Progress so far</vt:lpstr>
      <vt:lpstr>Future Prospects</vt:lpstr>
      <vt:lpstr>Twitter Handles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#Hack4Good</dc:title>
  <dc:creator>Jedidiah Weller</dc:creator>
  <cp:lastModifiedBy>Ritesh Panjwani</cp:lastModifiedBy>
  <cp:revision>83</cp:revision>
  <dcterms:created xsi:type="dcterms:W3CDTF">2014-09-14T06:38:49Z</dcterms:created>
  <dcterms:modified xsi:type="dcterms:W3CDTF">2014-09-14T13:55:38Z</dcterms:modified>
</cp:coreProperties>
</file>