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312" r:id="rId2"/>
    <p:sldId id="359" r:id="rId3"/>
    <p:sldId id="363" r:id="rId4"/>
    <p:sldId id="362" r:id="rId5"/>
    <p:sldId id="364" r:id="rId6"/>
    <p:sldId id="365" r:id="rId7"/>
    <p:sldId id="366" r:id="rId8"/>
    <p:sldId id="367" r:id="rId9"/>
    <p:sldId id="368" r:id="rId10"/>
  </p:sldIdLst>
  <p:sldSz cx="12192000" cy="6858000"/>
  <p:notesSz cx="6858000" cy="9144000"/>
  <p:defaultText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80F6"/>
    <a:srgbClr val="FF5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24" autoAdjust="0"/>
    <p:restoredTop sz="89858" autoAdjust="0"/>
  </p:normalViewPr>
  <p:slideViewPr>
    <p:cSldViewPr snapToGrid="0">
      <p:cViewPr varScale="1">
        <p:scale>
          <a:sx n="66" d="100"/>
          <a:sy n="66" d="100"/>
        </p:scale>
        <p:origin x="-1092" y="-96"/>
      </p:cViewPr>
      <p:guideLst>
        <p:guide orient="horz" pos="216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1" d="100"/>
          <a:sy n="71" d="100"/>
        </p:scale>
        <p:origin x="-39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5C2E5-45C9-954D-B58D-1479FF2ABCBF}" type="datetimeFigureOut">
              <a:rPr lang="en-US" smtClean="0"/>
              <a:pPr/>
              <a:t>9/14/2014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6488F-7019-3E45-952E-5532AA5D1AA1}" type="slidenum">
              <a:rPr lang="en-US" smtClean="0"/>
              <a:pPr/>
              <a:t>‹#›</a:t>
            </a:fld>
            <a:endParaRPr lang="en-US"/>
          </a:p>
        </p:txBody>
      </p:sp>
    </p:spTree>
    <p:extLst>
      <p:ext uri="{BB962C8B-B14F-4D97-AF65-F5344CB8AC3E}">
        <p14:creationId xmlns:p14="http://schemas.microsoft.com/office/powerpoint/2010/main" val="1025001631"/>
      </p:ext>
    </p:extLst>
  </p:cSld>
  <p:clrMap bg1="lt1" tx1="dk1" bg2="lt2" tx2="dk2" accent1="accent1" accent2="accent2" accent3="accent3" accent4="accent4" accent5="accent5" accent6="accent6" hlink="hlink" folHlink="folHlink"/>
  <p:notesStyle>
    <a:lvl1pPr marL="0" algn="l" defTabSz="456480" rtl="0" eaLnBrk="1" latinLnBrk="0" hangingPunct="1">
      <a:defRPr sz="1200" kern="1200">
        <a:solidFill>
          <a:schemeClr val="tx1"/>
        </a:solidFill>
        <a:latin typeface="+mn-lt"/>
        <a:ea typeface="+mn-ea"/>
        <a:cs typeface="+mn-cs"/>
      </a:defRPr>
    </a:lvl1pPr>
    <a:lvl2pPr marL="456480" algn="l" defTabSz="456480" rtl="0" eaLnBrk="1" latinLnBrk="0" hangingPunct="1">
      <a:defRPr sz="1200" kern="1200">
        <a:solidFill>
          <a:schemeClr val="tx1"/>
        </a:solidFill>
        <a:latin typeface="+mn-lt"/>
        <a:ea typeface="+mn-ea"/>
        <a:cs typeface="+mn-cs"/>
      </a:defRPr>
    </a:lvl2pPr>
    <a:lvl3pPr marL="912960" algn="l" defTabSz="456480" rtl="0" eaLnBrk="1" latinLnBrk="0" hangingPunct="1">
      <a:defRPr sz="1200" kern="1200">
        <a:solidFill>
          <a:schemeClr val="tx1"/>
        </a:solidFill>
        <a:latin typeface="+mn-lt"/>
        <a:ea typeface="+mn-ea"/>
        <a:cs typeface="+mn-cs"/>
      </a:defRPr>
    </a:lvl3pPr>
    <a:lvl4pPr marL="1369440" algn="l" defTabSz="456480" rtl="0" eaLnBrk="1" latinLnBrk="0" hangingPunct="1">
      <a:defRPr sz="1200" kern="1200">
        <a:solidFill>
          <a:schemeClr val="tx1"/>
        </a:solidFill>
        <a:latin typeface="+mn-lt"/>
        <a:ea typeface="+mn-ea"/>
        <a:cs typeface="+mn-cs"/>
      </a:defRPr>
    </a:lvl4pPr>
    <a:lvl5pPr marL="1825920" algn="l" defTabSz="456480" rtl="0" eaLnBrk="1" latinLnBrk="0" hangingPunct="1">
      <a:defRPr sz="1200" kern="1200">
        <a:solidFill>
          <a:schemeClr val="tx1"/>
        </a:solidFill>
        <a:latin typeface="+mn-lt"/>
        <a:ea typeface="+mn-ea"/>
        <a:cs typeface="+mn-cs"/>
      </a:defRPr>
    </a:lvl5pPr>
    <a:lvl6pPr marL="2282401" algn="l" defTabSz="456480" rtl="0" eaLnBrk="1" latinLnBrk="0" hangingPunct="1">
      <a:defRPr sz="1200" kern="1200">
        <a:solidFill>
          <a:schemeClr val="tx1"/>
        </a:solidFill>
        <a:latin typeface="+mn-lt"/>
        <a:ea typeface="+mn-ea"/>
        <a:cs typeface="+mn-cs"/>
      </a:defRPr>
    </a:lvl6pPr>
    <a:lvl7pPr marL="2738882" algn="l" defTabSz="456480" rtl="0" eaLnBrk="1" latinLnBrk="0" hangingPunct="1">
      <a:defRPr sz="1200" kern="1200">
        <a:solidFill>
          <a:schemeClr val="tx1"/>
        </a:solidFill>
        <a:latin typeface="+mn-lt"/>
        <a:ea typeface="+mn-ea"/>
        <a:cs typeface="+mn-cs"/>
      </a:defRPr>
    </a:lvl7pPr>
    <a:lvl8pPr marL="3195363" algn="l" defTabSz="456480" rtl="0" eaLnBrk="1" latinLnBrk="0" hangingPunct="1">
      <a:defRPr sz="1200" kern="1200">
        <a:solidFill>
          <a:schemeClr val="tx1"/>
        </a:solidFill>
        <a:latin typeface="+mn-lt"/>
        <a:ea typeface="+mn-ea"/>
        <a:cs typeface="+mn-cs"/>
      </a:defRPr>
    </a:lvl8pPr>
    <a:lvl9pPr marL="3651843" algn="l" defTabSz="4564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2</a:t>
            </a:fld>
            <a:endParaRPr lang="en-US"/>
          </a:p>
        </p:txBody>
      </p:sp>
    </p:spTree>
    <p:extLst>
      <p:ext uri="{BB962C8B-B14F-4D97-AF65-F5344CB8AC3E}">
        <p14:creationId xmlns:p14="http://schemas.microsoft.com/office/powerpoint/2010/main" val="345904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3</a:t>
            </a:fld>
            <a:endParaRPr lang="en-US"/>
          </a:p>
        </p:txBody>
      </p:sp>
    </p:spTree>
    <p:extLst>
      <p:ext uri="{BB962C8B-B14F-4D97-AF65-F5344CB8AC3E}">
        <p14:creationId xmlns:p14="http://schemas.microsoft.com/office/powerpoint/2010/main" val="345904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4</a:t>
            </a:fld>
            <a:endParaRPr lang="en-US"/>
          </a:p>
        </p:txBody>
      </p:sp>
    </p:spTree>
    <p:extLst>
      <p:ext uri="{BB962C8B-B14F-4D97-AF65-F5344CB8AC3E}">
        <p14:creationId xmlns:p14="http://schemas.microsoft.com/office/powerpoint/2010/main" val="345904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488F-7019-3E45-952E-5532AA5D1AA1}" type="slidenum">
              <a:rPr lang="en-US" smtClean="0"/>
              <a:pPr/>
              <a:t>5</a:t>
            </a:fld>
            <a:endParaRPr lang="en-US"/>
          </a:p>
        </p:txBody>
      </p:sp>
    </p:spTree>
    <p:extLst>
      <p:ext uri="{BB962C8B-B14F-4D97-AF65-F5344CB8AC3E}">
        <p14:creationId xmlns:p14="http://schemas.microsoft.com/office/powerpoint/2010/main" val="3459047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9459" y="1902858"/>
            <a:ext cx="7766936" cy="1082604"/>
          </a:xfrm>
        </p:spPr>
        <p:txBody>
          <a:bodyPr anchor="b">
            <a:noAutofit/>
          </a:bodyPr>
          <a:lstStyle>
            <a:lvl1pPr algn="ctr">
              <a:defRPr sz="5500">
                <a:solidFill>
                  <a:schemeClr val="accent1"/>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1479459" y="2985459"/>
            <a:ext cx="7766936" cy="1096899"/>
          </a:xfrm>
        </p:spPr>
        <p:txBody>
          <a:bodyPr anchor="t"/>
          <a:lstStyle>
            <a:lvl1pPr marL="0" indent="0" algn="ctr">
              <a:buNone/>
              <a:defRPr>
                <a:solidFill>
                  <a:schemeClr val="tx1">
                    <a:lumMod val="50000"/>
                    <a:lumOff val="50000"/>
                  </a:schemeClr>
                </a:solidFill>
              </a:defRPr>
            </a:lvl1pPr>
            <a:lvl2pPr marL="456480" indent="0" algn="ctr">
              <a:buNone/>
              <a:defRPr>
                <a:solidFill>
                  <a:schemeClr val="tx1">
                    <a:tint val="75000"/>
                  </a:schemeClr>
                </a:solidFill>
              </a:defRPr>
            </a:lvl2pPr>
            <a:lvl3pPr marL="912960" indent="0" algn="ctr">
              <a:buNone/>
              <a:defRPr>
                <a:solidFill>
                  <a:schemeClr val="tx1">
                    <a:tint val="75000"/>
                  </a:schemeClr>
                </a:solidFill>
              </a:defRPr>
            </a:lvl3pPr>
            <a:lvl4pPr marL="1369440" indent="0" algn="ctr">
              <a:buNone/>
              <a:defRPr>
                <a:solidFill>
                  <a:schemeClr val="tx1">
                    <a:tint val="75000"/>
                  </a:schemeClr>
                </a:solidFill>
              </a:defRPr>
            </a:lvl4pPr>
            <a:lvl5pPr marL="1825920" indent="0" algn="ctr">
              <a:buNone/>
              <a:defRPr>
                <a:solidFill>
                  <a:schemeClr val="tx1">
                    <a:tint val="75000"/>
                  </a:schemeClr>
                </a:solidFill>
              </a:defRPr>
            </a:lvl5pPr>
            <a:lvl6pPr marL="2282401" indent="0" algn="ctr">
              <a:buNone/>
              <a:defRPr>
                <a:solidFill>
                  <a:schemeClr val="tx1">
                    <a:tint val="75000"/>
                  </a:schemeClr>
                </a:solidFill>
              </a:defRPr>
            </a:lvl6pPr>
            <a:lvl7pPr marL="2738882" indent="0" algn="ctr">
              <a:buNone/>
              <a:defRPr>
                <a:solidFill>
                  <a:schemeClr val="tx1">
                    <a:tint val="75000"/>
                  </a:schemeClr>
                </a:solidFill>
              </a:defRPr>
            </a:lvl7pPr>
            <a:lvl8pPr marL="3195363" indent="0" algn="ctr">
              <a:buNone/>
              <a:defRPr>
                <a:solidFill>
                  <a:schemeClr val="tx1">
                    <a:tint val="75000"/>
                  </a:schemeClr>
                </a:solidFill>
              </a:defRPr>
            </a:lvl8pPr>
            <a:lvl9pPr marL="3651843"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0" y="0"/>
            <a:ext cx="5107320" cy="1049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296" tIns="45648" rIns="91296" bIns="45648" rtlCol="0" anchor="ctr"/>
          <a:lstStyle/>
          <a:p>
            <a:pPr algn="ctr"/>
            <a:endParaRPr lang="en-US"/>
          </a:p>
        </p:txBody>
      </p:sp>
      <p:pic>
        <p:nvPicPr>
          <p:cNvPr id="18" name="Picture 17" descr="gklst_final_green3.png"/>
          <p:cNvPicPr>
            <a:picLocks noChangeAspect="1"/>
          </p:cNvPicPr>
          <p:nvPr userDrawn="1"/>
        </p:nvPicPr>
        <p:blipFill rotWithShape="1">
          <a:blip r:embed="rId2" cstate="screen">
            <a:extLst>
              <a:ext uri="{28A0092B-C50C-407E-A947-70E740481C1C}">
                <a14:useLocalDpi xmlns:a14="http://schemas.microsoft.com/office/drawing/2010/main"/>
              </a:ext>
            </a:extLst>
          </a:blip>
          <a:srcRect l="13481" r="14124" b="38882"/>
          <a:stretch/>
        </p:blipFill>
        <p:spPr>
          <a:xfrm>
            <a:off x="2995375" y="756979"/>
            <a:ext cx="1145696" cy="1007820"/>
          </a:xfrm>
          <a:prstGeom prst="rect">
            <a:avLst/>
          </a:prstGeom>
        </p:spPr>
      </p:pic>
      <p:pic>
        <p:nvPicPr>
          <p:cNvPr id="20" name="Picture 19" descr="gklst_final_green3.png"/>
          <p:cNvPicPr>
            <a:picLocks noChangeAspect="1"/>
          </p:cNvPicPr>
          <p:nvPr userDrawn="1"/>
        </p:nvPicPr>
        <p:blipFill rotWithShape="1">
          <a:blip r:embed="rId2" cstate="screen">
            <a:extLst>
              <a:ext uri="{28A0092B-C50C-407E-A947-70E740481C1C}">
                <a14:useLocalDpi xmlns:a14="http://schemas.microsoft.com/office/drawing/2010/main"/>
              </a:ext>
            </a:extLst>
          </a:blip>
          <a:srcRect t="66946"/>
          <a:stretch/>
        </p:blipFill>
        <p:spPr>
          <a:xfrm>
            <a:off x="4149131" y="895036"/>
            <a:ext cx="1582572" cy="545052"/>
          </a:xfrm>
          <a:prstGeom prst="rect">
            <a:avLst/>
          </a:prstGeom>
        </p:spPr>
      </p:pic>
      <p:pic>
        <p:nvPicPr>
          <p:cNvPr id="22" name="Picture 21" descr="geeklist-corps-of-developers_full.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737573" y="984498"/>
            <a:ext cx="2041760" cy="3865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39" y="1217054"/>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91139" y="5077854"/>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77335" y="2160589"/>
            <a:ext cx="8596668" cy="439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57" y="2160984"/>
            <a:ext cx="4185623"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57" y="2737246"/>
            <a:ext cx="4185623"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5" y="2160984"/>
            <a:ext cx="4185619"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95" y="2737246"/>
            <a:ext cx="4185617"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677335" y="1159685"/>
            <a:ext cx="8596668" cy="908775"/>
          </a:xfrm>
        </p:spPr>
        <p:txBody>
          <a:bodyPr>
            <a:normAutofit/>
          </a:bodyPr>
          <a:lstStyle>
            <a:lvl1pPr>
              <a:defRPr sz="36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5"/>
            <a:ext cx="3854528" cy="1278467"/>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4" y="911182"/>
            <a:ext cx="4513541" cy="566035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80"/>
            <a:ext cx="3854528" cy="2584449"/>
          </a:xfrm>
        </p:spPr>
        <p:txBody>
          <a:bodyPr>
            <a:normAutofit/>
          </a:bodyPr>
          <a:lstStyle>
            <a:lvl1pPr marL="0" indent="0">
              <a:buNone/>
              <a:defRPr sz="1500"/>
            </a:lvl1pPr>
            <a:lvl2pPr marL="456343" indent="0">
              <a:buNone/>
              <a:defRPr sz="1500"/>
            </a:lvl2pPr>
            <a:lvl3pPr marL="912687" indent="0">
              <a:buNone/>
              <a:defRPr sz="1200"/>
            </a:lvl3pPr>
            <a:lvl4pPr marL="1369031" indent="0">
              <a:buNone/>
              <a:defRPr sz="1100"/>
            </a:lvl4pPr>
            <a:lvl5pPr marL="1825371" indent="0">
              <a:buNone/>
              <a:defRPr sz="1100"/>
            </a:lvl5pPr>
            <a:lvl6pPr marL="2281715" indent="0">
              <a:buNone/>
              <a:defRPr sz="1100"/>
            </a:lvl6pPr>
            <a:lvl7pPr marL="2738059" indent="0">
              <a:buNone/>
              <a:defRPr sz="1100"/>
            </a:lvl7pPr>
            <a:lvl8pPr marL="3194404" indent="0">
              <a:buNone/>
              <a:defRPr sz="1100"/>
            </a:lvl8pPr>
            <a:lvl9pPr marL="3650745" indent="0">
              <a:buNone/>
              <a:defRPr sz="11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41" y="542186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139" y="1230859"/>
            <a:ext cx="8596668" cy="3845718"/>
          </a:xfrm>
        </p:spPr>
        <p:txBody>
          <a:bodyPr anchor="t">
            <a:normAutofit/>
          </a:bodyPr>
          <a:lstStyle>
            <a:lvl1pPr marL="0" indent="0" algn="ctr">
              <a:buNone/>
              <a:defRPr sz="1600"/>
            </a:lvl1pPr>
            <a:lvl2pPr marL="456480" indent="0">
              <a:buNone/>
              <a:defRPr sz="1600"/>
            </a:lvl2pPr>
            <a:lvl3pPr marL="912960" indent="0">
              <a:buNone/>
              <a:defRPr sz="1600"/>
            </a:lvl3pPr>
            <a:lvl4pPr marL="1369440" indent="0">
              <a:buNone/>
              <a:defRPr sz="1600"/>
            </a:lvl4pPr>
            <a:lvl5pPr marL="1825920" indent="0">
              <a:buNone/>
              <a:defRPr sz="1600"/>
            </a:lvl5pPr>
            <a:lvl6pPr marL="2282401" indent="0">
              <a:buNone/>
              <a:defRPr sz="1600"/>
            </a:lvl6pPr>
            <a:lvl7pPr marL="2738882" indent="0">
              <a:buNone/>
              <a:defRPr sz="1600"/>
            </a:lvl7pPr>
            <a:lvl8pPr marL="3195363" indent="0">
              <a:buNone/>
              <a:defRPr sz="1600"/>
            </a:lvl8pPr>
            <a:lvl9pPr marL="365184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91141" y="5988596"/>
            <a:ext cx="8596667" cy="674024"/>
          </a:xfrm>
        </p:spPr>
        <p:txBody>
          <a:bodyPr>
            <a:normAutofit/>
          </a:bodyPr>
          <a:lstStyle>
            <a:lvl1pPr marL="0" indent="0">
              <a:buNone/>
              <a:defRPr sz="1200"/>
            </a:lvl1pPr>
            <a:lvl2pPr marL="456480" indent="0">
              <a:buNone/>
              <a:defRPr sz="1200"/>
            </a:lvl2pPr>
            <a:lvl3pPr marL="912960" indent="0">
              <a:buNone/>
              <a:defRPr sz="1100"/>
            </a:lvl3pPr>
            <a:lvl4pPr marL="1369440" indent="0">
              <a:buNone/>
              <a:defRPr sz="900"/>
            </a:lvl4pPr>
            <a:lvl5pPr marL="1825920" indent="0">
              <a:buNone/>
              <a:defRPr sz="900"/>
            </a:lvl5pPr>
            <a:lvl6pPr marL="2282401" indent="0">
              <a:buNone/>
              <a:defRPr sz="900"/>
            </a:lvl6pPr>
            <a:lvl7pPr marL="2738882" indent="0">
              <a:buNone/>
              <a:defRPr sz="900"/>
            </a:lvl7pPr>
            <a:lvl8pPr marL="3195363" indent="0">
              <a:buNone/>
              <a:defRPr sz="900"/>
            </a:lvl8pPr>
            <a:lvl9pPr marL="3651843"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467640"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0159425" y="-8467"/>
              <a:ext cx="2029400"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159424" y="-8467"/>
              <a:ext cx="2032575"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427836" y="3048000"/>
              <a:ext cx="2764164"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userDrawn="1"/>
          </p:nvSpPr>
          <p:spPr>
            <a:xfrm>
              <a:off x="10200836" y="-8467"/>
              <a:ext cx="198799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484568" y="-8467"/>
              <a:ext cx="704256"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1159685"/>
            <a:ext cx="8596668" cy="908775"/>
          </a:xfrm>
          <a:prstGeom prst="rect">
            <a:avLst/>
          </a:prstGeom>
        </p:spPr>
        <p:txBody>
          <a:bodyPr vert="horz" lIns="91296" tIns="45648" rIns="91296" bIns="45648"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296" tIns="45648" rIns="91296" bIns="4564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296" tIns="45648" rIns="91296" bIns="45648" rtlCol="0" anchor="ctr"/>
          <a:lstStyle>
            <a:lvl1pPr algn="r">
              <a:defRPr sz="900">
                <a:solidFill>
                  <a:schemeClr val="tx1">
                    <a:tint val="75000"/>
                  </a:schemeClr>
                </a:solidFill>
              </a:defRPr>
            </a:lvl1pPr>
          </a:lstStyle>
          <a:p>
            <a:fld id="{B61BEF0D-F0BB-DE4B-95CE-6DB70DBA9567}" type="datetimeFigureOut">
              <a:rPr lang="en-US" dirty="0"/>
              <a:pPr/>
              <a:t>9/14/2014</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296" tIns="45648" rIns="91296" bIns="45648"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5" y="6041364"/>
            <a:ext cx="683339" cy="365125"/>
          </a:xfrm>
          <a:prstGeom prst="rect">
            <a:avLst/>
          </a:prstGeom>
        </p:spPr>
        <p:txBody>
          <a:bodyPr vert="horz" lIns="91296" tIns="45648" rIns="91296" bIns="45648"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9" name="Picture 8" descr="gklst_final_green3.png"/>
          <p:cNvPicPr>
            <a:picLocks noChangeAspect="1"/>
          </p:cNvPicPr>
          <p:nvPr userDrawn="1"/>
        </p:nvPicPr>
        <p:blipFill rotWithShape="1">
          <a:blip r:embed="rId16" cstate="screen">
            <a:extLst>
              <a:ext uri="{28A0092B-C50C-407E-A947-70E740481C1C}">
                <a14:useLocalDpi xmlns:a14="http://schemas.microsoft.com/office/drawing/2010/main"/>
              </a:ext>
            </a:extLst>
          </a:blip>
          <a:srcRect l="13481" r="14124" b="38882"/>
          <a:stretch/>
        </p:blipFill>
        <p:spPr>
          <a:xfrm>
            <a:off x="13804" y="124252"/>
            <a:ext cx="1145696" cy="1007820"/>
          </a:xfrm>
          <a:prstGeom prst="rect">
            <a:avLst/>
          </a:prstGeom>
        </p:spPr>
      </p:pic>
      <p:pic>
        <p:nvPicPr>
          <p:cNvPr id="30" name="Picture 29" descr="gklst_final_green3.png"/>
          <p:cNvPicPr>
            <a:picLocks noChangeAspect="1"/>
          </p:cNvPicPr>
          <p:nvPr userDrawn="1"/>
        </p:nvPicPr>
        <p:blipFill rotWithShape="1">
          <a:blip r:embed="rId16" cstate="screen">
            <a:extLst>
              <a:ext uri="{28A0092B-C50C-407E-A947-70E740481C1C}">
                <a14:useLocalDpi xmlns:a14="http://schemas.microsoft.com/office/drawing/2010/main"/>
              </a:ext>
            </a:extLst>
          </a:blip>
          <a:srcRect t="66946"/>
          <a:stretch/>
        </p:blipFill>
        <p:spPr>
          <a:xfrm>
            <a:off x="1167559" y="262310"/>
            <a:ext cx="1582572" cy="545052"/>
          </a:xfrm>
          <a:prstGeom prst="rect">
            <a:avLst/>
          </a:prstGeom>
        </p:spPr>
      </p:pic>
      <p:pic>
        <p:nvPicPr>
          <p:cNvPr id="10" name="Picture 9" descr="geeklist-corps-of-developers_full.png"/>
          <p:cNvPicPr>
            <a:picLocks noChangeAspect="1"/>
          </p:cNvPicPr>
          <p:nvPr userDrawn="1"/>
        </p:nvPicPr>
        <p:blipFill rotWithShape="1">
          <a:blip r:embed="rId17" cstate="screen">
            <a:extLst>
              <a:ext uri="{28A0092B-C50C-407E-A947-70E740481C1C}">
                <a14:useLocalDpi xmlns:a14="http://schemas.microsoft.com/office/drawing/2010/main"/>
              </a:ext>
            </a:extLst>
          </a:blip>
          <a:srcRect/>
          <a:stretch/>
        </p:blipFill>
        <p:spPr>
          <a:xfrm>
            <a:off x="2756003" y="351768"/>
            <a:ext cx="2041760" cy="3865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xStyles>
    <p:titleStyle>
      <a:lvl1pPr algn="l" defTabSz="45648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360" indent="-342360" algn="l" defTabSz="456480" rtl="0" eaLnBrk="1" latinLnBrk="0" hangingPunct="1">
        <a:spcBef>
          <a:spcPts val="1000"/>
        </a:spcBef>
        <a:spcAft>
          <a:spcPts val="0"/>
        </a:spcAft>
        <a:buClr>
          <a:schemeClr val="accent1"/>
        </a:buClr>
        <a:buSzPct val="80000"/>
        <a:buFont typeface="Wingdings 3" charset="2"/>
        <a:buChar char=""/>
        <a:defRPr sz="1900" kern="1200">
          <a:solidFill>
            <a:schemeClr val="tx1">
              <a:lumMod val="75000"/>
              <a:lumOff val="25000"/>
            </a:schemeClr>
          </a:solidFill>
          <a:latin typeface="+mn-lt"/>
          <a:ea typeface="+mn-ea"/>
          <a:cs typeface="+mn-cs"/>
        </a:defRPr>
      </a:lvl1pPr>
      <a:lvl2pPr marL="741781" indent="-285301" algn="l" defTabSz="45648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1200" indent="-228240" algn="l" defTabSz="456480" rtl="0" eaLnBrk="1" latinLnBrk="0" hangingPunct="1">
        <a:spcBef>
          <a:spcPts val="1000"/>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59768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416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0641"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67122"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3603"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0084"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7328" y="69664"/>
            <a:ext cx="4788079" cy="1055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728" tIns="60864" rIns="121728" bIns="60864" rtlCol="0" anchor="ctr"/>
          <a:lstStyle/>
          <a:p>
            <a:pPr algn="ctr"/>
            <a:endParaRPr lang="en-US">
              <a:solidFill>
                <a:prstClr val="white"/>
              </a:solidFill>
              <a:latin typeface="Trebuchet MS"/>
            </a:endParaRPr>
          </a:p>
        </p:txBody>
      </p:sp>
      <p:pic>
        <p:nvPicPr>
          <p:cNvPr id="10" name="Picture 9"/>
          <p:cNvPicPr>
            <a:picLocks noChangeAspect="1"/>
          </p:cNvPicPr>
          <p:nvPr/>
        </p:nvPicPr>
        <p:blipFill>
          <a:blip r:embed="rId2"/>
          <a:stretch>
            <a:fillRect/>
          </a:stretch>
        </p:blipFill>
        <p:spPr>
          <a:xfrm>
            <a:off x="5691481" y="1023626"/>
            <a:ext cx="3481305" cy="4438376"/>
          </a:xfrm>
          <a:prstGeom prst="rect">
            <a:avLst/>
          </a:prstGeom>
        </p:spPr>
      </p:pic>
      <p:sp>
        <p:nvSpPr>
          <p:cNvPr id="4" name="Title 1"/>
          <p:cNvSpPr>
            <a:spLocks noGrp="1"/>
          </p:cNvSpPr>
          <p:nvPr>
            <p:ph type="title"/>
          </p:nvPr>
        </p:nvSpPr>
        <p:spPr>
          <a:xfrm>
            <a:off x="677335" y="1159685"/>
            <a:ext cx="8596668" cy="908775"/>
          </a:xfrm>
        </p:spPr>
        <p:txBody>
          <a:bodyPr>
            <a:normAutofit fontScale="90000"/>
          </a:bodyPr>
          <a:lstStyle/>
          <a:p>
            <a:r>
              <a:rPr lang="en-US" sz="4900" dirty="0" err="1" smtClean="0"/>
              <a:t>climeCHANGE</a:t>
            </a:r>
            <a:r>
              <a:rPr lang="en-US" dirty="0" smtClean="0"/>
              <a:t/>
            </a:r>
            <a:br>
              <a:rPr lang="en-US" dirty="0" smtClean="0"/>
            </a:br>
            <a:r>
              <a:rPr lang="en-US" sz="2700" dirty="0" err="1" smtClean="0"/>
              <a:t>Mumbai,India</a:t>
            </a:r>
            <a:r>
              <a:rPr lang="en-US" dirty="0" smtClean="0"/>
              <a:t>	</a:t>
            </a:r>
          </a:p>
        </p:txBody>
      </p:sp>
      <p:sp>
        <p:nvSpPr>
          <p:cNvPr id="5" name="Content Placeholder 2"/>
          <p:cNvSpPr>
            <a:spLocks noGrp="1"/>
          </p:cNvSpPr>
          <p:nvPr>
            <p:ph idx="1"/>
          </p:nvPr>
        </p:nvSpPr>
        <p:spPr>
          <a:xfrm>
            <a:off x="677335" y="2342001"/>
            <a:ext cx="8596668" cy="4397136"/>
          </a:xfrm>
        </p:spPr>
        <p:txBody>
          <a:bodyPr>
            <a:normAutofit/>
          </a:bodyPr>
          <a:lstStyle/>
          <a:p>
            <a:pPr marL="0" indent="0">
              <a:buNone/>
            </a:pPr>
            <a:endParaRPr lang="en-US" b="1" dirty="0" smtClean="0"/>
          </a:p>
          <a:p>
            <a:pPr marL="0" indent="0">
              <a:buNone/>
            </a:pPr>
            <a:r>
              <a:rPr lang="en-US" b="1" dirty="0" smtClean="0"/>
              <a:t>Team Members</a:t>
            </a:r>
          </a:p>
          <a:p>
            <a:r>
              <a:rPr lang="en-US" dirty="0" err="1" smtClean="0"/>
              <a:t>Nitesh</a:t>
            </a:r>
            <a:r>
              <a:rPr lang="en-US" dirty="0" smtClean="0"/>
              <a:t> </a:t>
            </a:r>
            <a:r>
              <a:rPr lang="en-US" dirty="0" err="1" smtClean="0"/>
              <a:t>Idnani</a:t>
            </a:r>
            <a:endParaRPr lang="en-US" dirty="0" smtClean="0"/>
          </a:p>
          <a:p>
            <a:r>
              <a:rPr lang="en-US" dirty="0" err="1" smtClean="0"/>
              <a:t>Rudra</a:t>
            </a:r>
            <a:r>
              <a:rPr lang="en-US" smtClean="0"/>
              <a:t> </a:t>
            </a:r>
            <a:r>
              <a:rPr lang="en-US" smtClean="0"/>
              <a:t>Mishra</a:t>
            </a:r>
            <a:endParaRPr lang="en-US" dirty="0" smtClean="0"/>
          </a:p>
          <a:p>
            <a:r>
              <a:rPr lang="en-US" dirty="0" err="1" smtClean="0"/>
              <a:t>Rohan</a:t>
            </a:r>
            <a:r>
              <a:rPr lang="en-US" dirty="0" smtClean="0"/>
              <a:t> </a:t>
            </a:r>
            <a:r>
              <a:rPr lang="en-US" dirty="0" err="1" smtClean="0"/>
              <a:t>Sewaney</a:t>
            </a:r>
            <a:endParaRPr lang="en-US" dirty="0" smtClean="0"/>
          </a:p>
          <a:p>
            <a:r>
              <a:rPr lang="en-US" dirty="0" err="1" smtClean="0"/>
              <a:t>Rohan</a:t>
            </a:r>
            <a:r>
              <a:rPr lang="en-US" dirty="0" smtClean="0"/>
              <a:t> </a:t>
            </a:r>
            <a:r>
              <a:rPr lang="en-US" dirty="0" err="1" smtClean="0"/>
              <a:t>Purswani</a:t>
            </a:r>
            <a:endParaRPr lang="en-US" dirty="0" smtClean="0"/>
          </a:p>
          <a:p>
            <a:r>
              <a:rPr lang="en-US" dirty="0" err="1" smtClean="0"/>
              <a:t>Rohit</a:t>
            </a:r>
            <a:r>
              <a:rPr lang="en-US" dirty="0" smtClean="0"/>
              <a:t> </a:t>
            </a:r>
            <a:r>
              <a:rPr lang="en-US" dirty="0" err="1" smtClean="0"/>
              <a:t>Dayani</a:t>
            </a:r>
            <a:endParaRPr lang="en-US" dirty="0" smtClean="0"/>
          </a:p>
          <a:p>
            <a:r>
              <a:rPr lang="en-US" dirty="0" smtClean="0"/>
              <a:t>Errol </a:t>
            </a:r>
            <a:r>
              <a:rPr lang="en-US" dirty="0" err="1" smtClean="0"/>
              <a:t>Fernandes</a:t>
            </a:r>
            <a:endParaRPr lang="en-US" dirty="0" smtClean="0"/>
          </a:p>
          <a:p>
            <a:pPr>
              <a:buNone/>
            </a:pPr>
            <a:endParaRPr lang="en-US" dirty="0" smtClean="0"/>
          </a:p>
          <a:p>
            <a:pPr>
              <a:buNone/>
            </a:pPr>
            <a:r>
              <a:rPr lang="en-US" dirty="0" smtClean="0"/>
              <a:t>No NGOs and partners involved</a:t>
            </a:r>
          </a:p>
          <a:p>
            <a:pPr>
              <a:buNone/>
            </a:pPr>
            <a:endParaRPr lang="en-US" dirty="0" smtClean="0"/>
          </a:p>
        </p:txBody>
      </p:sp>
    </p:spTree>
    <p:extLst>
      <p:ext uri="{BB962C8B-B14F-4D97-AF65-F5344CB8AC3E}">
        <p14:creationId xmlns:p14="http://schemas.microsoft.com/office/powerpoint/2010/main" val="14081011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 Public Awareness</a:t>
            </a:r>
            <a:endParaRPr lang="en-US" dirty="0"/>
          </a:p>
        </p:txBody>
      </p:sp>
      <p:sp>
        <p:nvSpPr>
          <p:cNvPr id="4" name="Content Placeholder 3"/>
          <p:cNvSpPr>
            <a:spLocks noGrp="1"/>
          </p:cNvSpPr>
          <p:nvPr>
            <p:ph idx="1"/>
          </p:nvPr>
        </p:nvSpPr>
        <p:spPr/>
        <p:txBody>
          <a:bodyPr/>
          <a:lstStyle/>
          <a:p>
            <a:pPr marL="0" indent="0">
              <a:buNone/>
            </a:pPr>
            <a:endParaRPr lang="en-IN" sz="2000" dirty="0" smtClean="0"/>
          </a:p>
          <a:p>
            <a:pPr marL="0" indent="0">
              <a:buNone/>
            </a:pPr>
            <a:r>
              <a:rPr lang="en-IN" sz="2400" dirty="0" smtClean="0"/>
              <a:t>Challenge statement:</a:t>
            </a:r>
            <a:r>
              <a:rPr lang="en-IN" sz="2000" dirty="0" smtClean="0"/>
              <a:t> </a:t>
            </a:r>
          </a:p>
          <a:p>
            <a:pPr marL="0" indent="0">
              <a:buNone/>
            </a:pPr>
            <a:endParaRPr lang="en-IN" dirty="0" smtClean="0"/>
          </a:p>
          <a:p>
            <a:pPr marL="0" indent="0">
              <a:buNone/>
            </a:pPr>
            <a:r>
              <a:rPr lang="en-IN" i="1" dirty="0" smtClean="0"/>
              <a:t>How </a:t>
            </a:r>
            <a:r>
              <a:rPr lang="en-IN" i="1" dirty="0"/>
              <a:t>might we increase overall understanding of the science and facts of climate change, to gain a critical mass of public awareness and support for strong action on climate change</a:t>
            </a:r>
            <a:r>
              <a:rPr lang="en-IN" i="1" dirty="0" smtClean="0"/>
              <a:t>?</a:t>
            </a:r>
          </a:p>
          <a:p>
            <a:pPr marL="0" indent="0">
              <a:buNone/>
            </a:pPr>
            <a:endParaRPr lang="en-IN" dirty="0"/>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a:xfrm>
            <a:off x="677335" y="2173841"/>
            <a:ext cx="8596668" cy="4397136"/>
          </a:xfrm>
        </p:spPr>
        <p:txBody>
          <a:bodyPr>
            <a:normAutofit/>
          </a:bodyPr>
          <a:lstStyle/>
          <a:p>
            <a:pPr>
              <a:buNone/>
            </a:pPr>
            <a:r>
              <a:rPr lang="en-US" sz="3200" dirty="0" smtClean="0"/>
              <a:t>The solution is pretty simple, but it makes a huge difference if everyone tries to follow it. Yes, public awareness is the key , though most of the people know what to do but don’t know how to do it. The website, highlights the importance of individual effort.</a:t>
            </a:r>
          </a:p>
          <a:p>
            <a:pPr>
              <a:buNone/>
            </a:pPr>
            <a:endParaRPr lang="en-US" sz="3200" dirty="0" smtClean="0"/>
          </a:p>
          <a:p>
            <a:pPr>
              <a:buNone/>
            </a:pPr>
            <a:endParaRPr lang="en-US" sz="3200" dirty="0"/>
          </a:p>
          <a:p>
            <a:pPr>
              <a:buNone/>
            </a:pPr>
            <a:endParaRPr lang="en-US" sz="3200" dirty="0"/>
          </a:p>
          <a:p>
            <a:endParaRPr lang="en-US" sz="3200" dirty="0"/>
          </a:p>
          <a:p>
            <a:pPr marL="456480" lvl="1" indent="0">
              <a:buNone/>
            </a:pPr>
            <a:endParaRPr lang="en-US" sz="2800" dirty="0" smtClean="0"/>
          </a:p>
          <a:p>
            <a:pPr marL="456480" lvl="1" indent="0">
              <a:buNone/>
            </a:pPr>
            <a:endParaRPr lang="en-US" sz="2800" dirty="0"/>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2800" dirty="0" smtClean="0"/>
              <a:t>We have created the website (climechange.com) which lays emphasis on the following:</a:t>
            </a:r>
          </a:p>
          <a:p>
            <a:pPr>
              <a:buNone/>
            </a:pPr>
            <a:endParaRPr lang="en-US" sz="3400" dirty="0" smtClean="0"/>
          </a:p>
          <a:p>
            <a:pPr>
              <a:buNone/>
            </a:pPr>
            <a:r>
              <a:rPr lang="en-US" sz="3400" dirty="0" smtClean="0"/>
              <a:t>Causes:</a:t>
            </a:r>
            <a:endParaRPr lang="en-US" sz="3100" dirty="0" smtClean="0"/>
          </a:p>
          <a:p>
            <a:pPr>
              <a:buNone/>
            </a:pPr>
            <a:r>
              <a:rPr lang="en-US" sz="2800" dirty="0" smtClean="0"/>
              <a:t> The causes of climate change are largely unknown. Most people blame industries in general. The causes make us aware that it is our personal actions that causes climate change.</a:t>
            </a:r>
          </a:p>
          <a:p>
            <a:pPr>
              <a:buNone/>
            </a:pPr>
            <a:endParaRPr lang="en-US" sz="3400" dirty="0" smtClean="0"/>
          </a:p>
          <a:p>
            <a:pPr>
              <a:buNone/>
            </a:pPr>
            <a:r>
              <a:rPr lang="en-US" sz="3400" dirty="0" smtClean="0"/>
              <a:t>Effects:</a:t>
            </a:r>
            <a:r>
              <a:rPr lang="en-US" sz="2800" dirty="0" smtClean="0"/>
              <a:t> </a:t>
            </a:r>
          </a:p>
          <a:p>
            <a:pPr>
              <a:buNone/>
            </a:pPr>
            <a:r>
              <a:rPr lang="en-US" sz="2800" dirty="0" smtClean="0"/>
              <a:t>Everyone knows the effects of climate change. But a personal approach this is lacking. The general idea is that climate change affects others, not me. We seek to change this idea.</a:t>
            </a:r>
          </a:p>
          <a:p>
            <a:pPr>
              <a:buNone/>
            </a:pPr>
            <a:endParaRPr lang="en-US" sz="2800" dirty="0" smtClean="0"/>
          </a:p>
          <a:p>
            <a:pPr>
              <a:buNone/>
            </a:pPr>
            <a:r>
              <a:rPr lang="en-US" sz="3300" b="1" dirty="0" smtClean="0"/>
              <a:t>Control Measures:</a:t>
            </a:r>
          </a:p>
          <a:p>
            <a:pPr>
              <a:buNone/>
            </a:pPr>
            <a:r>
              <a:rPr lang="en-US" sz="2800" dirty="0" smtClean="0"/>
              <a:t>This part highlights individual contribution with respect to controlling climate change. It emphasizes that individual effort is mandatory. Every drop in the ocean counts.</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next?</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r>
              <a:rPr lang="en-US" sz="2400" dirty="0" smtClean="0"/>
              <a:t>Yes we are all willing to take forward this initiative and do further research on climate change and make people more aware of the changes happening so that in near future our world becomes a better place to live.</a:t>
            </a:r>
          </a:p>
          <a:p>
            <a:pPr marL="0" indent="0">
              <a:buNone/>
            </a:pPr>
            <a:endParaRPr lang="en-US" sz="2400" dirty="0" smtClean="0"/>
          </a:p>
          <a:p>
            <a:pPr marL="0" indent="0">
              <a:buNone/>
            </a:pPr>
            <a:endParaRPr lang="en-US" sz="2400" dirty="0" smtClean="0"/>
          </a:p>
          <a:p>
            <a:r>
              <a:rPr lang="en-US" sz="2800" dirty="0" smtClean="0"/>
              <a:t>Twitter handle :</a:t>
            </a:r>
          </a:p>
          <a:p>
            <a:r>
              <a:rPr lang="en-US" sz="2400" dirty="0" smtClean="0"/>
              <a:t>@</a:t>
            </a:r>
            <a:r>
              <a:rPr lang="en-US" sz="2400" dirty="0" err="1" smtClean="0"/>
              <a:t>rohanpurswani</a:t>
            </a:r>
            <a:endParaRPr lang="en-US" sz="2400" dirty="0"/>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36811812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Glimpses :</a:t>
            </a:r>
            <a:endParaRPr lang="en-IN" dirty="0"/>
          </a:p>
        </p:txBody>
      </p:sp>
      <p:pic>
        <p:nvPicPr>
          <p:cNvPr id="4" name="Content Placeholder 3"/>
          <p:cNvPicPr>
            <a:picLocks noGrp="1"/>
          </p:cNvPicPr>
          <p:nvPr>
            <p:ph idx="1"/>
          </p:nvPr>
        </p:nvPicPr>
        <p:blipFill>
          <a:blip r:embed="rId2"/>
          <a:stretch>
            <a:fillRect/>
          </a:stretch>
        </p:blipFill>
        <p:spPr>
          <a:xfrm>
            <a:off x="1065333" y="2160588"/>
            <a:ext cx="7821372" cy="4397375"/>
          </a:xfrm>
          <a:prstGeom prst="rect">
            <a:avLst/>
          </a:prstGeom>
        </p:spPr>
      </p:pic>
    </p:spTree>
    <p:extLst>
      <p:ext uri="{BB962C8B-B14F-4D97-AF65-F5344CB8AC3E}">
        <p14:creationId xmlns:p14="http://schemas.microsoft.com/office/powerpoint/2010/main" val="2165477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Glimpses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33" y="2160588"/>
            <a:ext cx="7821372"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9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Glimpses</a:t>
            </a:r>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715" y="2097317"/>
            <a:ext cx="8131962" cy="457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895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Glimpses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33" y="2160588"/>
            <a:ext cx="7821372"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4215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xmlns:mv="urn:schemas-microsoft-com:mac:vml">
      <p:transition>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3465</TotalTime>
  <Words>292</Words>
  <Application>Microsoft Office PowerPoint</Application>
  <PresentationFormat>Custom</PresentationFormat>
  <Paragraphs>51</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climeCHANGE Mumbai,India </vt:lpstr>
      <vt:lpstr>Name : Public Awareness</vt:lpstr>
      <vt:lpstr>Solution :</vt:lpstr>
      <vt:lpstr>Progress :</vt:lpstr>
      <vt:lpstr>What next?</vt:lpstr>
      <vt:lpstr>Glimpses :</vt:lpstr>
      <vt:lpstr>Glimpses</vt:lpstr>
      <vt:lpstr>Glimpses</vt:lpstr>
      <vt:lpstr>Glimpses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#Hack4Good</dc:title>
  <dc:creator>Jedidiah Weller</dc:creator>
  <cp:lastModifiedBy>NITESH IDNANI</cp:lastModifiedBy>
  <cp:revision>105</cp:revision>
  <dcterms:created xsi:type="dcterms:W3CDTF">2014-09-14T06:38:49Z</dcterms:created>
  <dcterms:modified xsi:type="dcterms:W3CDTF">2014-09-14T15:34:53Z</dcterms:modified>
</cp:coreProperties>
</file>