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1" r:id="rId5"/>
    <p:sldId id="259" r:id="rId6"/>
    <p:sldId id="262" r:id="rId7"/>
    <p:sldId id="257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D5DCE98-A31C-4D36-B5DB-F5D443CC9143}" type="datetimeFigureOut">
              <a:rPr kumimoji="1" lang="ja-JP" altLang="en-US" smtClean="0"/>
              <a:t>2016/6/22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A76E524B-DC66-4537-9E46-F89266D5C6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47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CE98-A31C-4D36-B5DB-F5D443CC9143}" type="datetimeFigureOut">
              <a:rPr kumimoji="1" lang="ja-JP" altLang="en-US" smtClean="0"/>
              <a:t>2016/6/22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524B-DC66-4537-9E46-F89266D5C6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6583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D5DCE98-A31C-4D36-B5DB-F5D443CC9143}" type="datetimeFigureOut">
              <a:rPr kumimoji="1" lang="ja-JP" altLang="en-US" smtClean="0"/>
              <a:t>2016/6/22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76E524B-DC66-4537-9E46-F89266D5C6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5137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D5DCE98-A31C-4D36-B5DB-F5D443CC9143}" type="datetimeFigureOut">
              <a:rPr kumimoji="1" lang="ja-JP" altLang="en-US" smtClean="0"/>
              <a:t>2016/6/22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76E524B-DC66-4537-9E46-F89266D5C61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9498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D5DCE98-A31C-4D36-B5DB-F5D443CC9143}" type="datetimeFigureOut">
              <a:rPr kumimoji="1" lang="ja-JP" altLang="en-US" smtClean="0"/>
              <a:t>2016/6/22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76E524B-DC66-4537-9E46-F89266D5C6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3895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CE98-A31C-4D36-B5DB-F5D443CC9143}" type="datetimeFigureOut">
              <a:rPr kumimoji="1" lang="ja-JP" altLang="en-US" smtClean="0"/>
              <a:t>2016/6/22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524B-DC66-4537-9E46-F89266D5C6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59601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CE98-A31C-4D36-B5DB-F5D443CC9143}" type="datetimeFigureOut">
              <a:rPr kumimoji="1" lang="ja-JP" altLang="en-US" smtClean="0"/>
              <a:t>2016/6/22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524B-DC66-4537-9E46-F89266D5C6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41360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CE98-A31C-4D36-B5DB-F5D443CC9143}" type="datetimeFigureOut">
              <a:rPr kumimoji="1" lang="ja-JP" altLang="en-US" smtClean="0"/>
              <a:t>2016/6/22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524B-DC66-4537-9E46-F89266D5C6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93587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D5DCE98-A31C-4D36-B5DB-F5D443CC9143}" type="datetimeFigureOut">
              <a:rPr kumimoji="1" lang="ja-JP" altLang="en-US" smtClean="0"/>
              <a:t>2016/6/22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76E524B-DC66-4537-9E46-F89266D5C6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4720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CE98-A31C-4D36-B5DB-F5D443CC9143}" type="datetimeFigureOut">
              <a:rPr kumimoji="1" lang="ja-JP" altLang="en-US" smtClean="0"/>
              <a:t>2016/6/22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524B-DC66-4537-9E46-F89266D5C6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542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D5DCE98-A31C-4D36-B5DB-F5D443CC9143}" type="datetimeFigureOut">
              <a:rPr kumimoji="1" lang="ja-JP" altLang="en-US" smtClean="0"/>
              <a:t>2016/6/22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76E524B-DC66-4537-9E46-F89266D5C6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2845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CE98-A31C-4D36-B5DB-F5D443CC9143}" type="datetimeFigureOut">
              <a:rPr kumimoji="1" lang="ja-JP" altLang="en-US" smtClean="0"/>
              <a:t>2016/6/22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524B-DC66-4537-9E46-F89266D5C6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9932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CE98-A31C-4D36-B5DB-F5D443CC9143}" type="datetimeFigureOut">
              <a:rPr kumimoji="1" lang="ja-JP" altLang="en-US" smtClean="0"/>
              <a:t>2016/6/22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524B-DC66-4537-9E46-F89266D5C6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058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CE98-A31C-4D36-B5DB-F5D443CC9143}" type="datetimeFigureOut">
              <a:rPr kumimoji="1" lang="ja-JP" altLang="en-US" smtClean="0"/>
              <a:t>2016/6/22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524B-DC66-4537-9E46-F89266D5C6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2209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CE98-A31C-4D36-B5DB-F5D443CC9143}" type="datetimeFigureOut">
              <a:rPr kumimoji="1" lang="ja-JP" altLang="en-US" smtClean="0"/>
              <a:t>2016/6/22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524B-DC66-4537-9E46-F89266D5C6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7848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CE98-A31C-4D36-B5DB-F5D443CC9143}" type="datetimeFigureOut">
              <a:rPr kumimoji="1" lang="ja-JP" altLang="en-US" smtClean="0"/>
              <a:t>2016/6/22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524B-DC66-4537-9E46-F89266D5C6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5201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CE98-A31C-4D36-B5DB-F5D443CC9143}" type="datetimeFigureOut">
              <a:rPr kumimoji="1" lang="ja-JP" altLang="en-US" smtClean="0"/>
              <a:t>2016/6/22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524B-DC66-4537-9E46-F89266D5C6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106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DCE98-A31C-4D36-B5DB-F5D443CC9143}" type="datetimeFigureOut">
              <a:rPr kumimoji="1" lang="ja-JP" altLang="en-US" smtClean="0"/>
              <a:t>2016/6/22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E524B-DC66-4537-9E46-F89266D5C6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51855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kumimoji="1"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863702" y="1573619"/>
            <a:ext cx="5408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dirty="0" smtClean="0"/>
              <a:t>Tor</a:t>
            </a:r>
            <a:r>
              <a:rPr kumimoji="1" lang="ja-JP" altLang="en-US" sz="5400" dirty="0" smtClean="0"/>
              <a:t>ネットワーク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975312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Tor</a:t>
            </a:r>
            <a:r>
              <a:rPr kumimoji="1" lang="ja-JP" altLang="en-US" dirty="0" smtClean="0"/>
              <a:t>ネットワークとは</a:t>
            </a:r>
            <a:endParaRPr kumimoji="1" lang="en-US" altLang="ja-JP" dirty="0" smtClean="0"/>
          </a:p>
          <a:p>
            <a:r>
              <a:rPr lang="ja-JP" altLang="en-US" dirty="0"/>
              <a:t>簡単</a:t>
            </a:r>
            <a:r>
              <a:rPr lang="ja-JP" altLang="en-US" dirty="0" smtClean="0"/>
              <a:t>な仕組み</a:t>
            </a:r>
            <a:endParaRPr lang="en-US" altLang="ja-JP" dirty="0" smtClean="0"/>
          </a:p>
          <a:p>
            <a:r>
              <a:rPr kumimoji="1" lang="en-US" altLang="ja-JP" dirty="0" smtClean="0"/>
              <a:t>Tor</a:t>
            </a:r>
            <a:r>
              <a:rPr kumimoji="1" lang="ja-JP" altLang="en-US" dirty="0" smtClean="0"/>
              <a:t>ブラウザ</a:t>
            </a:r>
            <a:endParaRPr kumimoji="1" lang="en-US" altLang="ja-JP" dirty="0" smtClean="0"/>
          </a:p>
          <a:p>
            <a:r>
              <a:rPr kumimoji="1" lang="en-US" altLang="ja-JP" dirty="0" smtClean="0"/>
              <a:t>Onion</a:t>
            </a:r>
            <a:r>
              <a:rPr kumimoji="1" lang="ja-JP" altLang="en-US" dirty="0" smtClean="0"/>
              <a:t>チャンネル</a:t>
            </a:r>
            <a:endParaRPr kumimoji="1" lang="en-US" altLang="ja-JP" dirty="0" smtClean="0"/>
          </a:p>
          <a:p>
            <a:r>
              <a:rPr lang="en-US" altLang="ja-JP" dirty="0" smtClean="0"/>
              <a:t>Tor</a:t>
            </a:r>
            <a:r>
              <a:rPr lang="ja-JP" altLang="en-US" dirty="0" smtClean="0"/>
              <a:t>ブラウザ実践</a:t>
            </a:r>
            <a:endParaRPr lang="en-US" altLang="ja-JP" dirty="0" smtClean="0"/>
          </a:p>
          <a:p>
            <a:r>
              <a:rPr kumimoji="1" lang="en-US" altLang="ja-JP" dirty="0" err="1" smtClean="0"/>
              <a:t>Ip</a:t>
            </a:r>
            <a:r>
              <a:rPr kumimoji="1" lang="ja-JP" altLang="en-US" dirty="0" smtClean="0"/>
              <a:t>確認くん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09716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Tor</a:t>
            </a:r>
            <a:r>
              <a:rPr kumimoji="1" lang="ja-JP" altLang="en-US" dirty="0" smtClean="0"/>
              <a:t>ネットワークとは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800" dirty="0"/>
              <a:t>Tor</a:t>
            </a:r>
            <a:r>
              <a:rPr lang="ja-JP" altLang="en-US" sz="2800" dirty="0"/>
              <a:t>（トーア、英語</a:t>
            </a:r>
            <a:r>
              <a:rPr lang="en-US" altLang="ja-JP" sz="2800" dirty="0"/>
              <a:t>: The Onion Router</a:t>
            </a:r>
            <a:r>
              <a:rPr lang="ja-JP" altLang="en-US" sz="2800" dirty="0"/>
              <a:t>）と</a:t>
            </a:r>
            <a:r>
              <a:rPr lang="ja-JP" altLang="en-US" sz="2800" dirty="0" smtClean="0"/>
              <a:t>は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ja-JP" altLang="en-US" sz="2800" dirty="0"/>
              <a:t>→</a:t>
            </a:r>
            <a:r>
              <a:rPr lang="en-US" altLang="ja-JP" sz="2800" dirty="0" smtClean="0"/>
              <a:t>TCP/IP</a:t>
            </a:r>
            <a:r>
              <a:rPr lang="ja-JP" altLang="en-US" sz="2800" dirty="0"/>
              <a:t>における接続経路の匿名化を実現するための</a:t>
            </a:r>
            <a:r>
              <a:rPr lang="ja-JP" altLang="en-US" sz="2800" dirty="0" smtClean="0"/>
              <a:t>規格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/>
              <a:t>→「オニオンルーティング」と呼ばれる仮想回線接続により、通信を複数のノードを経由させることにより、匿名性を高めている</a:t>
            </a:r>
            <a:r>
              <a:rPr lang="ja-JP" altLang="en-US" sz="2800" dirty="0" smtClean="0"/>
              <a:t>。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/>
              <a:t>→ここ</a:t>
            </a:r>
            <a:r>
              <a:rPr lang="ja-JP" altLang="en-US" sz="2800" dirty="0"/>
              <a:t>数年、</a:t>
            </a:r>
            <a:r>
              <a:rPr lang="en-US" altLang="ja-JP" sz="2800" dirty="0"/>
              <a:t>Tor</a:t>
            </a:r>
            <a:r>
              <a:rPr lang="ja-JP" altLang="en-US" sz="2800" dirty="0"/>
              <a:t>を悪用した犯罪行為が発生しており、殺人予告やオンラインバンキング等への不正アクセス、</a:t>
            </a:r>
            <a:r>
              <a:rPr lang="en-US" altLang="ja-JP" sz="2800" dirty="0"/>
              <a:t>2010</a:t>
            </a:r>
            <a:r>
              <a:rPr lang="ja-JP" altLang="en-US" sz="2800" dirty="0"/>
              <a:t>年の警視庁国際テロ捜査情報流出事件でも使用が確認されて</a:t>
            </a:r>
            <a:r>
              <a:rPr lang="ja-JP" altLang="en-US" sz="2800" dirty="0" smtClean="0"/>
              <a:t>いる。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88206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TOR</a:t>
            </a:r>
            <a:r>
              <a:rPr kumimoji="1" lang="ja-JP" altLang="en-US" dirty="0" smtClean="0"/>
              <a:t>ブラウザ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800" dirty="0" smtClean="0"/>
              <a:t>Tor</a:t>
            </a:r>
            <a:r>
              <a:rPr kumimoji="1" lang="ja-JP" altLang="en-US" sz="2800" dirty="0" smtClean="0"/>
              <a:t>ブラウザとは、</a:t>
            </a:r>
            <a:r>
              <a:rPr kumimoji="1" lang="en-US" altLang="ja-JP" sz="2800" dirty="0" smtClean="0"/>
              <a:t>Tor</a:t>
            </a:r>
            <a:r>
              <a:rPr kumimoji="1" lang="ja-JP" altLang="en-US" sz="2800" dirty="0" smtClean="0"/>
              <a:t>技術を組み込んだブラウザで</a:t>
            </a:r>
            <a:r>
              <a:rPr kumimoji="1" lang="en-US" altLang="ja-JP" sz="2800" dirty="0" smtClean="0"/>
              <a:t>Tor</a:t>
            </a:r>
            <a:r>
              <a:rPr kumimoji="1" lang="ja-JP" altLang="en-US" sz="2800" dirty="0" smtClean="0"/>
              <a:t>ブラウザを使えば簡単に</a:t>
            </a:r>
            <a:r>
              <a:rPr kumimoji="1" lang="en-US" altLang="ja-JP" sz="2800" dirty="0" smtClean="0"/>
              <a:t>Tor</a:t>
            </a:r>
            <a:r>
              <a:rPr kumimoji="1" lang="ja-JP" altLang="en-US" sz="2800" dirty="0" smtClean="0"/>
              <a:t>ネットワークにアクセスできる。</a:t>
            </a:r>
            <a:endParaRPr lang="en-US" altLang="ja-JP" sz="2800" dirty="0" smtClean="0"/>
          </a:p>
          <a:p>
            <a:pPr marL="0" indent="0">
              <a:buNone/>
            </a:pPr>
            <a:endParaRPr kumimoji="1" lang="en-US" altLang="ja-JP" sz="2800" dirty="0"/>
          </a:p>
          <a:p>
            <a:pPr marL="0" indent="0">
              <a:buNone/>
            </a:pPr>
            <a:r>
              <a:rPr lang="ja-JP" altLang="en-US" sz="2800" dirty="0" smtClean="0"/>
              <a:t>→スマートフォン用にも</a:t>
            </a:r>
            <a:r>
              <a:rPr lang="en-US" altLang="ja-JP" sz="2800" dirty="0" err="1" smtClean="0"/>
              <a:t>OrFox</a:t>
            </a:r>
            <a:r>
              <a:rPr lang="ja-JP" altLang="en-US" sz="2800" dirty="0" smtClean="0"/>
              <a:t>などがある。</a:t>
            </a:r>
            <a:endParaRPr lang="en-US" altLang="ja-JP" sz="2800" dirty="0" smtClean="0"/>
          </a:p>
          <a:p>
            <a:pPr marL="0" indent="0">
              <a:buNone/>
            </a:pPr>
            <a:endParaRPr kumimoji="1" lang="en-US" altLang="ja-JP" sz="2800" dirty="0"/>
          </a:p>
          <a:p>
            <a:pPr marL="0" indent="0">
              <a:buNone/>
            </a:pPr>
            <a:r>
              <a:rPr lang="ja-JP" altLang="en-US" sz="2800" dirty="0" smtClean="0"/>
              <a:t>→通常のブラウジングを秘匿化したり、</a:t>
            </a:r>
            <a:r>
              <a:rPr lang="en-US" altLang="ja-JP" sz="2800" dirty="0" smtClean="0"/>
              <a:t>Hidden</a:t>
            </a:r>
            <a:r>
              <a:rPr lang="ja-JP" altLang="en-US" sz="2800" dirty="0" smtClean="0"/>
              <a:t> </a:t>
            </a:r>
            <a:r>
              <a:rPr lang="en-US" altLang="ja-JP" sz="2800" dirty="0" smtClean="0"/>
              <a:t>service</a:t>
            </a:r>
            <a:r>
              <a:rPr lang="ja-JP" altLang="en-US" sz="2800" dirty="0" smtClean="0"/>
              <a:t>と呼ばれる</a:t>
            </a:r>
            <a:r>
              <a:rPr lang="en-US" altLang="ja-JP" sz="2800" dirty="0" smtClean="0"/>
              <a:t>Tor</a:t>
            </a:r>
            <a:r>
              <a:rPr lang="ja-JP" altLang="en-US" sz="2800" dirty="0" smtClean="0"/>
              <a:t>ネットワーク上だけでアクセスできるサービスにもアクセスできる。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81738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Tor</a:t>
            </a:r>
            <a:r>
              <a:rPr kumimoji="1" lang="ja-JP" altLang="en-US" dirty="0" smtClean="0"/>
              <a:t>ブラウザ実践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http://hoxu.jp/about/post-602/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932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Tor</a:t>
            </a:r>
            <a:r>
              <a:rPr kumimoji="1" lang="ja-JP" altLang="en-US" dirty="0" smtClean="0"/>
              <a:t>ネットワークとは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75" y="1888605"/>
            <a:ext cx="5620534" cy="3486637"/>
          </a:xfr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978" y="2743200"/>
            <a:ext cx="5166988" cy="185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200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Tor</a:t>
            </a:r>
            <a:r>
              <a:rPr kumimoji="1" lang="ja-JP" altLang="en-US" dirty="0" smtClean="0"/>
              <a:t>ネットワーク実践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Ip</a:t>
            </a:r>
            <a:r>
              <a:rPr kumimoji="1" lang="ja-JP" altLang="en-US" dirty="0" smtClean="0"/>
              <a:t>確認</a:t>
            </a:r>
            <a:r>
              <a:rPr lang="ja-JP" altLang="en-US" dirty="0" smtClean="0"/>
              <a:t>君＋</a:t>
            </a:r>
            <a:endParaRPr lang="en-US" altLang="ja-JP" dirty="0" smtClean="0"/>
          </a:p>
          <a:p>
            <a:r>
              <a:rPr kumimoji="1" lang="en-US" altLang="ja-JP" dirty="0" smtClean="0"/>
              <a:t>Onion</a:t>
            </a:r>
            <a:r>
              <a:rPr kumimoji="1" lang="ja-JP" altLang="en-US" dirty="0" smtClean="0"/>
              <a:t>マークで経路を確認してみる</a:t>
            </a:r>
            <a:endParaRPr kumimoji="1" lang="en-US" altLang="ja-JP" dirty="0" smtClean="0"/>
          </a:p>
          <a:p>
            <a:r>
              <a:rPr kumimoji="1" lang="en-US" altLang="ja-JP" dirty="0" smtClean="0"/>
              <a:t>Onion</a:t>
            </a:r>
            <a:r>
              <a:rPr kumimoji="1" lang="ja-JP" altLang="en-US" dirty="0" smtClean="0"/>
              <a:t>チャンネル</a:t>
            </a:r>
            <a:endParaRPr kumimoji="1" lang="en-US" altLang="ja-JP" dirty="0" smtClean="0"/>
          </a:p>
          <a:p>
            <a:r>
              <a:rPr lang="en-US" altLang="ja-JP" dirty="0" smtClean="0"/>
              <a:t>DuckDuckGo</a:t>
            </a:r>
          </a:p>
          <a:p>
            <a:r>
              <a:rPr kumimoji="1" lang="ja-JP" altLang="en-US"/>
              <a:t>注意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51838453"/>
      </p:ext>
    </p:extLst>
  </p:cSld>
  <p:clrMapOvr>
    <a:masterClrMapping/>
  </p:clrMapOvr>
</p:sld>
</file>

<file path=ppt/theme/theme1.xml><?xml version="1.0" encoding="utf-8"?>
<a:theme xmlns:a="http://schemas.openxmlformats.org/drawingml/2006/main" name="飛行機雲">
  <a:themeElements>
    <a:clrScheme name="飛行機雲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飛行機雲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飛行機雲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TM04033937[[fn=飛行機雲]]</Template>
  <TotalTime>281</TotalTime>
  <Words>138</Words>
  <Application>Microsoft Office PowerPoint</Application>
  <PresentationFormat>ワイド画面</PresentationFormat>
  <Paragraphs>26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ＭＳ Ｐゴシック</vt:lpstr>
      <vt:lpstr>Arial</vt:lpstr>
      <vt:lpstr>Century Gothic</vt:lpstr>
      <vt:lpstr>飛行機雲</vt:lpstr>
      <vt:lpstr>PowerPoint プレゼンテーション</vt:lpstr>
      <vt:lpstr>目次</vt:lpstr>
      <vt:lpstr>Torネットワークとは</vt:lpstr>
      <vt:lpstr>TORブラウザ</vt:lpstr>
      <vt:lpstr>Torブラウザ実践</vt:lpstr>
      <vt:lpstr>Torネットワークとは</vt:lpstr>
      <vt:lpstr>Torネットワーク実践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yuuki kobayashi</dc:creator>
  <cp:lastModifiedBy>yuuki kobayashi</cp:lastModifiedBy>
  <cp:revision>4</cp:revision>
  <dcterms:created xsi:type="dcterms:W3CDTF">2016-06-22T11:16:57Z</dcterms:created>
  <dcterms:modified xsi:type="dcterms:W3CDTF">2016-06-22T15:58:13Z</dcterms:modified>
</cp:coreProperties>
</file>