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1CDA-C2DC-4A67-9891-EFC128AF87A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47CD-7019-4F4E-A39F-F53966441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32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1CDA-C2DC-4A67-9891-EFC128AF87A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47CD-7019-4F4E-A39F-F53966441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11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1CDA-C2DC-4A67-9891-EFC128AF87A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47CD-7019-4F4E-A39F-F53966441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4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1CDA-C2DC-4A67-9891-EFC128AF87A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47CD-7019-4F4E-A39F-F53966441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3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1CDA-C2DC-4A67-9891-EFC128AF87A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47CD-7019-4F4E-A39F-F53966441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0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1CDA-C2DC-4A67-9891-EFC128AF87A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47CD-7019-4F4E-A39F-F53966441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2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1CDA-C2DC-4A67-9891-EFC128AF87A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47CD-7019-4F4E-A39F-F53966441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1CDA-C2DC-4A67-9891-EFC128AF87A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47CD-7019-4F4E-A39F-F53966441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7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1CDA-C2DC-4A67-9891-EFC128AF87A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47CD-7019-4F4E-A39F-F53966441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2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1CDA-C2DC-4A67-9891-EFC128AF87A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47CD-7019-4F4E-A39F-F53966441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62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1CDA-C2DC-4A67-9891-EFC128AF87A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47CD-7019-4F4E-A39F-F53966441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8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913772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15" imgW="649" imgH="623" progId="TCLayout.ActiveDocument.1">
                  <p:embed/>
                </p:oleObj>
              </mc:Choice>
              <mc:Fallback>
                <p:oleObj name="think-cell Folie" r:id="rId15" imgW="649" imgH="6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1CDA-C2DC-4A67-9891-EFC128AF87A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47CD-7019-4F4E-A39F-F53966441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9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7022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649" imgH="623" progId="TCLayout.ActiveDocument.1">
                  <p:embed/>
                </p:oleObj>
              </mc:Choice>
              <mc:Fallback>
                <p:oleObj name="think-cell Folie" r:id="rId4" imgW="649" imgH="6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58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3498850"/>
            <a:ext cx="2400300" cy="24003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2531539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smtClean="0">
                <a:solidFill>
                  <a:schemeClr val="bg1"/>
                </a:solidFill>
              </a:rPr>
              <a:t>Käpsele.de </a:t>
            </a:r>
            <a:r>
              <a:rPr lang="de-DE" sz="3200" smtClean="0">
                <a:solidFill>
                  <a:schemeClr val="bg1"/>
                </a:solidFill>
                <a:latin typeface="+mj-lt"/>
              </a:rPr>
              <a:t>Deine Lernplattform</a:t>
            </a:r>
          </a:p>
          <a:p>
            <a:pPr algn="ctr"/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26091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Folie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Fischer</dc:creator>
  <cp:lastModifiedBy>Hannes Fischer</cp:lastModifiedBy>
  <cp:revision>1</cp:revision>
  <dcterms:created xsi:type="dcterms:W3CDTF">2015-07-21T14:32:42Z</dcterms:created>
  <dcterms:modified xsi:type="dcterms:W3CDTF">2015-07-21T14:45:45Z</dcterms:modified>
</cp:coreProperties>
</file>