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Title:</a:t>
            </a:r>
            <a:r>
              <a:rPr lang="en-US" sz="3600" b="1" dirty="0"/>
              <a:t>Augmented Tour(App)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199"/>
            <a:ext cx="6553200" cy="2362201"/>
          </a:xfrm>
        </p:spPr>
        <p:txBody>
          <a:bodyPr>
            <a:noAutofit/>
          </a:bodyPr>
          <a:lstStyle/>
          <a:p>
            <a:r>
              <a:rPr lang="en-US" sz="1600" b="1" u="sng" dirty="0">
                <a:solidFill>
                  <a:schemeClr val="tx1"/>
                </a:solidFill>
              </a:rPr>
              <a:t>Project By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Abuzar                                   FA14-BSE-178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Muhammad Hamza             FA14-BSE-148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Muhammad Sulaiman         FA14-BSE-100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 </a:t>
            </a:r>
          </a:p>
          <a:p>
            <a:r>
              <a:rPr lang="en-US" sz="1600" b="1" u="sng" dirty="0">
                <a:solidFill>
                  <a:schemeClr val="tx1"/>
                </a:solidFill>
              </a:rPr>
              <a:t>Supervised by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Syed Zulqarnain Arif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314" name="Picture 2" descr="https://encrypted-tbn3.gstatic.com/images?q=tbn:ANd9GcS7FBI1nCgsLXHG-bYk86gzF-qES2_BuOmPFOSK3VdUXf1kGdCVx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791200"/>
            <a:ext cx="1021862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 Institute of IT, Abbottabad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/>
              <a:t>Proposal and Feasibility Presentation Template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Proposed Tools/Platform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Operating system: Android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Language: Java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IDE: Android studio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API: ARtoolkit,DriodAR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E2DD8-58D3-476D-B979-8C8C28586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05" y="2133600"/>
            <a:ext cx="5967843" cy="4480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Financial Feasibility: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tabulated information of pricing and source of availability and financing of tools and other resources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required for the project.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" name="Picture 17" descr="Screen Clipping">
            <a:extLst>
              <a:ext uri="{FF2B5EF4-FFF2-40B4-BE49-F238E27FC236}">
                <a16:creationId xmlns:a16="http://schemas.microsoft.com/office/drawing/2014/main" id="{E878A363-FC9D-4EB7-A926-00D48F467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89" y="3400421"/>
            <a:ext cx="333422" cy="57158"/>
          </a:xfrm>
          <a:prstGeom prst="rect">
            <a:avLst/>
          </a:prstGeom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974866BF-0623-47C3-87D9-B00EC0F00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7" y="3186112"/>
            <a:ext cx="740898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feasibility: </a:t>
            </a:r>
            <a:r>
              <a:rPr lang="en-US" sz="2000" dirty="0"/>
              <a:t>Augmented Reality Libraries and Android Application development tools are easily and freely available on 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D30C3-B456-47AF-B003-F2717B52784F}"/>
              </a:ext>
            </a:extLst>
          </p:cNvPr>
          <p:cNvSpPr/>
          <p:nvPr/>
        </p:nvSpPr>
        <p:spPr>
          <a:xfrm>
            <a:off x="838200" y="26670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Libraries: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ARtoolkit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DriodAR</a:t>
            </a:r>
          </a:p>
          <a:p>
            <a:endParaRPr lang="en-US" b="1" u="sng" dirty="0"/>
          </a:p>
          <a:p>
            <a:r>
              <a:rPr lang="en-US" b="1" u="sng" dirty="0"/>
              <a:t>IDE/Languages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Android Studio</a:t>
            </a:r>
          </a:p>
          <a:p>
            <a:endParaRPr lang="en-US" b="1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Operational feasibility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proposed system is entirely applicable and operationally feasible.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Location and Sensors APIs(Available in Android Studio)</a:t>
            </a:r>
          </a:p>
          <a:p>
            <a:pPr lvl="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Recommendation Techniques (Location Base Augmented Reality)</a:t>
            </a:r>
          </a:p>
          <a:p>
            <a:pPr lvl="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Accelerometer (Available in Android Devices)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Schedule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48AA00-710B-4C77-9A9B-A30D33D36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76300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Tasks for 1st Iteration (or 30%)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endParaRPr lang="en-US" b="1" u="sng" dirty="0"/>
          </a:p>
          <a:p>
            <a:r>
              <a:rPr lang="en-US" b="1" u="sng" dirty="0"/>
              <a:t>Android app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front of the application will be developed.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for accessing Phone Camera.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Recording data from Camera.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Integrating app with GPS.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Integrating Augmented Libraries in application.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Designing Tags for Data.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Showing On interest of Tourist on Live Camera View.</a:t>
            </a:r>
          </a:p>
          <a:p>
            <a:r>
              <a:rPr lang="en-US" b="1" u="sng" dirty="0"/>
              <a:t>Documentation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Feasibility Report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SRS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Document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Plan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objective of this presentation is to get approved our project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according to it’s feasibility study considering the all points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mentioned above.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Functionalities</a:t>
            </a:r>
          </a:p>
          <a:p>
            <a:r>
              <a:rPr lang="en-US" dirty="0"/>
              <a:t>Proposed Tools</a:t>
            </a:r>
          </a:p>
          <a:p>
            <a:r>
              <a:rPr lang="en-US" dirty="0"/>
              <a:t>Project Feasibility</a:t>
            </a:r>
          </a:p>
          <a:p>
            <a:r>
              <a:rPr lang="en-US" dirty="0"/>
              <a:t>Task for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Application for the Tourist is the highly demand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Tourist Agencies.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(World Around Me)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year for Tourist win the best application award 2016).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Augmented Tour make possible help in finding places to tourist with very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Attractive, Friendly and Effective way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 Augmented Tour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Android Application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based   on overlaying Tourist Interest  point of region from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on Live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Camera View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via mobile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will work dynamically user can add their own point interest.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is developing only for Abbottabad City.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will show user point of interest on Live Camera View.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will work on android operating system.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Location of each region will store manually in database.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will not work for other city.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will not support multiple operating system.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900" dirty="0"/>
              <a:t>Customer can view information on Live Camera View about their own interest: like Hotels, Hospitals, Banks, Bus Stapps, Mosques and Restaurants.</a:t>
            </a:r>
          </a:p>
          <a:p>
            <a:pPr lvl="0"/>
            <a:endParaRPr lang="en-US" sz="1900" dirty="0"/>
          </a:p>
          <a:p>
            <a:pPr lvl="0"/>
            <a:r>
              <a:rPr lang="en-US" sz="1900" dirty="0"/>
              <a:t>(Live Camera View Demo)</a:t>
            </a:r>
          </a:p>
          <a:p>
            <a:r>
              <a:rPr lang="en-US" sz="1900" dirty="0"/>
              <a:t>Application will</a:t>
            </a:r>
          </a:p>
          <a:p>
            <a:r>
              <a:rPr lang="en-US" sz="1900" dirty="0"/>
              <a:t> show all properties</a:t>
            </a:r>
          </a:p>
          <a:p>
            <a:r>
              <a:rPr lang="en-US" sz="1900" dirty="0"/>
              <a:t>(distance away from Tourist)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                                    Distance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75512-E508-41A6-BF75-F6168DC91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71800"/>
            <a:ext cx="3482898" cy="3463368"/>
          </a:xfrm>
          <a:prstGeom prst="rect">
            <a:avLst/>
          </a:prstGeom>
          <a:effectLst>
            <a:outerShdw blurRad="4191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2DB89E-5788-4E19-B597-0A8FA7CD862F}"/>
              </a:ext>
            </a:extLst>
          </p:cNvPr>
          <p:cNvCxnSpPr>
            <a:cxnSpLocks/>
          </p:cNvCxnSpPr>
          <p:nvPr/>
        </p:nvCxnSpPr>
        <p:spPr>
          <a:xfrm>
            <a:off x="5257800" y="5632450"/>
            <a:ext cx="1752600" cy="158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5A26-7572-47AA-9798-79D9316F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8BD8-814D-489D-B593-EB9B8FA5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Application will display On Live Camera View all the region from GPS in Tag according to the Customer interest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interest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34297-3286-429C-B100-3AE6322C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9708B2-F631-4FB3-8650-3573389F3BFB}"/>
              </a:ext>
            </a:extLst>
          </p:cNvPr>
          <p:cNvCxnSpPr>
            <a:cxnSpLocks/>
          </p:cNvCxnSpPr>
          <p:nvPr/>
        </p:nvCxnSpPr>
        <p:spPr>
          <a:xfrm>
            <a:off x="3733800" y="2917352"/>
            <a:ext cx="1600200" cy="1306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E89067-12DE-4EB4-BCDD-1281AEF9A469}"/>
              </a:ext>
            </a:extLst>
          </p:cNvPr>
          <p:cNvCxnSpPr>
            <a:cxnSpLocks/>
          </p:cNvCxnSpPr>
          <p:nvPr/>
        </p:nvCxnSpPr>
        <p:spPr>
          <a:xfrm>
            <a:off x="3657600" y="2917352"/>
            <a:ext cx="1676400" cy="1654648"/>
          </a:xfrm>
          <a:prstGeom prst="straightConnector1">
            <a:avLst/>
          </a:prstGeom>
          <a:ln>
            <a:solidFill>
              <a:schemeClr val="accent2">
                <a:alpha val="86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 descr="Screen Clipping">
            <a:extLst>
              <a:ext uri="{FF2B5EF4-FFF2-40B4-BE49-F238E27FC236}">
                <a16:creationId xmlns:a16="http://schemas.microsoft.com/office/drawing/2014/main" id="{369FF8C2-05EC-4867-BAF0-2F6333CDB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43200"/>
            <a:ext cx="3000836" cy="3153215"/>
          </a:xfrm>
          <a:prstGeom prst="rect">
            <a:avLst/>
          </a:prstGeom>
          <a:effectLst>
            <a:outerShdw blurRad="10287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47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DFE-A015-40FE-BFB8-F4BCB7D3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302-971E-41F4-94C0-B23DAE88D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1800" dirty="0"/>
              <a:t>Application will display all the events on Camera View that are in the direction of Camera.                  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</a:t>
            </a:r>
            <a:r>
              <a:rPr lang="en-US" sz="2200" b="1" dirty="0"/>
              <a:t>Shows Direction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C7775-DBAA-452F-A1E0-2AA831AC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6F866429-5256-4E2D-982F-F8BF0536F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" y="3734283"/>
            <a:ext cx="9144000" cy="2987192"/>
          </a:xfrm>
          <a:prstGeom prst="rect">
            <a:avLst/>
          </a:prstGeom>
          <a:effectLst>
            <a:outerShdw blurRad="469900" dir="2700000" algn="tl" rotWithShape="0">
              <a:prstClr val="black">
                <a:alpha val="99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E965DE-BC75-43C5-94F9-69E9E605A3E2}"/>
              </a:ext>
            </a:extLst>
          </p:cNvPr>
          <p:cNvCxnSpPr>
            <a:cxnSpLocks/>
          </p:cNvCxnSpPr>
          <p:nvPr/>
        </p:nvCxnSpPr>
        <p:spPr>
          <a:xfrm flipH="1">
            <a:off x="533400" y="3048000"/>
            <a:ext cx="3733800" cy="289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B896-E741-4F3B-9927-FD55A57D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E5B2-FFAF-4F88-8BB7-5837376A9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application will notify to customer about orientation and change direction of Android Device.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DAEB-0D1A-4EB8-94A4-6953F226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3CF8E3F4-6539-44EF-B798-BFB60A896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657600"/>
            <a:ext cx="5410200" cy="2359769"/>
          </a:xfrm>
          <a:prstGeom prst="rect">
            <a:avLst/>
          </a:prstGeom>
          <a:effectLst>
            <a:outerShdw blurRad="838200" dist="50800" dir="5400000" algn="ctr" rotWithShape="0">
              <a:srgbClr val="000000">
                <a:alpha val="39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E5FF9D-D285-40FA-98D1-569AF7D46B03}"/>
              </a:ext>
            </a:extLst>
          </p:cNvPr>
          <p:cNvCxnSpPr>
            <a:cxnSpLocks/>
          </p:cNvCxnSpPr>
          <p:nvPr/>
        </p:nvCxnSpPr>
        <p:spPr>
          <a:xfrm>
            <a:off x="990600" y="4114800"/>
            <a:ext cx="1752600" cy="836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9AAB10-E4F5-48FB-BAD6-F87337D81C4F}"/>
              </a:ext>
            </a:extLst>
          </p:cNvPr>
          <p:cNvSpPr/>
          <p:nvPr/>
        </p:nvSpPr>
        <p:spPr>
          <a:xfrm rot="18616639">
            <a:off x="479932" y="3745468"/>
            <a:ext cx="10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Direction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6C00BF-712B-4784-AA06-8761BF413BAE}"/>
              </a:ext>
            </a:extLst>
          </p:cNvPr>
          <p:cNvCxnSpPr>
            <a:cxnSpLocks/>
          </p:cNvCxnSpPr>
          <p:nvPr/>
        </p:nvCxnSpPr>
        <p:spPr>
          <a:xfrm flipV="1">
            <a:off x="1219200" y="5408614"/>
            <a:ext cx="1905000" cy="153986"/>
          </a:xfrm>
          <a:prstGeom prst="straightConnector1">
            <a:avLst/>
          </a:prstGeom>
          <a:ln>
            <a:solidFill>
              <a:schemeClr val="accent2">
                <a:alpha val="7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55D3DC-0BD6-4616-BA80-3423A5AD919F}"/>
              </a:ext>
            </a:extLst>
          </p:cNvPr>
          <p:cNvCxnSpPr/>
          <p:nvPr/>
        </p:nvCxnSpPr>
        <p:spPr>
          <a:xfrm>
            <a:off x="990600" y="4114800"/>
            <a:ext cx="1676400" cy="838200"/>
          </a:xfrm>
          <a:prstGeom prst="straightConnector1">
            <a:avLst/>
          </a:prstGeom>
          <a:ln>
            <a:solidFill>
              <a:schemeClr val="accent2">
                <a:alpha val="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B7BA5-4390-4A15-A6DC-272528F53203}"/>
              </a:ext>
            </a:extLst>
          </p:cNvPr>
          <p:cNvSpPr/>
          <p:nvPr/>
        </p:nvSpPr>
        <p:spPr>
          <a:xfrm rot="18862872">
            <a:off x="185606" y="5116275"/>
            <a:ext cx="168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Available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0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535</Words>
  <Application>Microsoft Office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Project Title:Augmented Tour(App)</vt:lpstr>
      <vt:lpstr>Agenda of the Presentation</vt:lpstr>
      <vt:lpstr>Motivation</vt:lpstr>
      <vt:lpstr>Brief Introduction</vt:lpstr>
      <vt:lpstr>Scope</vt:lpstr>
      <vt:lpstr>Functionalities</vt:lpstr>
      <vt:lpstr>Continue…</vt:lpstr>
      <vt:lpstr>Continue…</vt:lpstr>
      <vt:lpstr>Continue</vt:lpstr>
      <vt:lpstr>Proposed Tools/Platform</vt:lpstr>
      <vt:lpstr>Feasibility </vt:lpstr>
      <vt:lpstr>Feasibility </vt:lpstr>
      <vt:lpstr>Feasibility </vt:lpstr>
      <vt:lpstr>Feasibility </vt:lpstr>
      <vt:lpstr>Schedule </vt:lpstr>
      <vt:lpstr>Tasks for 1st Iteration (or 30%)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Abuzar</cp:lastModifiedBy>
  <cp:revision>56</cp:revision>
  <dcterms:created xsi:type="dcterms:W3CDTF">2013-09-23T09:08:15Z</dcterms:created>
  <dcterms:modified xsi:type="dcterms:W3CDTF">2017-10-29T03:46:38Z</dcterms:modified>
</cp:coreProperties>
</file>