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787ec35e0738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f787ec35e0738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787ec35e07387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787ec35e07387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c5ce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2c5ce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2c5ce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2c5ce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31c14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31c14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31c14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31c14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2edaa491054c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2edaa491054c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2c5cea7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2c5cea7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787ec35e07387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787ec35e07387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2c5cea7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2c5cea7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CXA Open Category 2019</a:t>
            </a:r>
            <a:endParaRPr sz="1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310450"/>
            <a:ext cx="64179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Technoobs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Terence Chan, Nanyang Junior College Year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Loh Kar Wei, Singapore Polytechnic Year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Person selects whether they want to put or retrieve an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details about an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a photo of the item with the on</a:t>
            </a:r>
            <a:r>
              <a:rPr lang="en"/>
              <a:t> board camera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Uses a Pretrained Image Recognition model (Inception) to check item.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Only allows suitable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Unlocks the locker with the servo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the user placed an item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(Check item is placed with the ultrasonic sensor)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closes the locker before locking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Uses a switch to know if the locker is closed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949" y="835576"/>
            <a:ext cx="2001802" cy="15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Item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the Opt</a:t>
            </a:r>
            <a:r>
              <a:rPr lang="en"/>
              <a:t>ion to retrieve an item and enter the locker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already claimed, enter the secret pin needed to claim this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person can remove the object from the locker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make it more convenient to share reused goods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RE-Station will act as the middle-man for people to declutter their homes and list out unused items for others to claim and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discourages people from buying a whole new product when they can just claim one from our lockers and it will work the same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RE-Station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044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Bootstrap, HTML, CSS, Javascript and Firebase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choose to sign up a new account or login with their google accounts to start collecting milestone points and list items on the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able to view all the listings listed and “Claim” them from the lockers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will be provided the locker location, number and 6 digit OTP too to open up the locker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also create a new listing which will then update the database and a pin provided to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will have to use the pin to open the locker and place their item in before it is validated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Website Features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More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users to learn more on the current climate change issue, the 3Rs and how our project will help us in fighting climate changing by Reusing and Reducing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review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are able to leave a review (1 to 5 out of 5 in total) to gauge their overall experience with the other party</a:t>
            </a:r>
            <a:r>
              <a:rPr lang="en"/>
              <a:t>’s item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average of all ratings is calculated and displayed on the “My Listings”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Points &amp; Rewards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successfully listing a new item or claiming one, users are awarded with Milestone Points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reaching a specific number of milestone points, User’s milestone level will increase and vouchers will be rewarded to them for redemption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vouchers awarded in this Milestone system can be sponsored from Enterprises looking to do some charity and support our reusing drive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head over to the “My Rewards” page to view their vouchers available for redemption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</a:t>
            </a:r>
            <a:r>
              <a:rPr lang="en"/>
              <a:t>Compatibility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also able to view this web app on their phones hence making the entire RE-Station system much more accessible and convenient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where you can place/ get used objects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1 station, there are supposed to be multiple lockers, but due to time/ technical constraints, we only have 1 locker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can put an unwanted item at the station, after keying in its name, details, and providing a necessary photo (Can be taken with on board camera)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Image Recognition software to check the object before hand (Prevent Abuse)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850" y="400725"/>
            <a:ext cx="2912584" cy="18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1030" y="161535"/>
            <a:ext cx="6239797" cy="280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409" y="2337112"/>
            <a:ext cx="6239797" cy="280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Technical Details about the Locker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with 7 inch resistive Touch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Camera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Arduino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Servo (To lock the door)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Ultrasonic Sensor (To check if an item is properly placed in the Locker)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Door switch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