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04FA-7942-DE02-7A4A-AEC687AAE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87B2F-088D-799F-CEFE-D214890F8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4DBC-6AFB-7C1C-883C-F937C719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F5C-464A-8EB0-AA94-56EF053A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3041-536F-C55B-03E1-AB08C9C6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2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B664-1D12-BEC1-5996-FE51EC4C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A05D-86D3-0F22-5027-0035809C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3137-36B6-A7DE-C4E2-CFE7006C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2360-24EC-1BCD-8783-147AA523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9250-9BB3-5997-E587-62CFB814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EC55-DA4D-01EE-C0EA-D68F4077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F741-6D77-0A34-9815-E5D5E7F2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D9AC-2677-1864-7105-BA00F777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DF84-E165-A931-560D-41AD4EA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FB06-BCFD-0062-56DF-2FC2F689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BD5F-FDE2-BE84-DD18-6D1D1259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1FB8-C1FD-77E1-1A9D-AF3838A4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F543-163D-E386-98E7-8981453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418C-E23B-C8AA-F98F-C0C3F3A8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4C33-3A9E-6744-9403-D0DA732F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694C-2A23-7E02-F9D5-E35FC68D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6D33-804C-1198-4DBB-EAEC3DB9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6201-BF94-820A-608E-3905327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60AF-5457-A95A-2693-05224679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A224-5FC6-65E5-48D6-E31D9A97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EB5C-7B0A-4CD6-0EE7-6E51DD9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BBC6-3CBD-3EC2-50E4-687739A6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30AFF-CE62-EB97-32F8-5893B2A1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875B-3D6A-428F-46FF-975B37A7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C934-5831-790F-56CC-E31FA93E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5DB3-6F17-EE56-C959-5A4368D8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50B-A59E-E014-C448-2ACD8AF6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4EA-B39D-0E2C-3F14-2258260A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61A2-BE3D-AECF-8328-C7B901FC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5E58F-EEC3-C8CC-34BB-8DF3DB7B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683AF-C8C7-BD35-6C25-30B5863DA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7B363-78B9-7863-0CDC-9A3F7A44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45C63-5A52-0E4F-F25B-0295F738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E2645-CE29-8D91-F114-12FECDC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E56-9306-6912-0BC8-0DDBA066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9A775-6713-5428-089B-007D71BF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8A96-F130-E2AC-1182-5C0C299D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1245-BFDF-CEA6-E353-FFCFFED9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0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26DFD-0C77-DA93-B5CC-EF24CF82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69CD-AB06-6BED-890E-E822136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BE405-A084-E15D-7CE3-AD2D210B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055-36FC-E004-C4E5-38A62C94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6A0E-5BDD-0FB3-1C5E-17ECA7E2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9C9C-5E7C-D6D5-188C-93D6C90B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3A72-D26C-2F9D-80F6-A8B6D3C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003C-E78E-C458-B406-DA7E0A4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1DF3-9D86-39BE-0623-293FF1F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2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79E-2672-1E96-78C5-241319A4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96493-0549-BE89-1A19-B5DA56606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19F1-A6EF-0E21-B8C2-2FEF060D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71F7-19C8-35D2-17D8-D8D0D514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26A5-2C84-1234-7E7D-6D05B4F4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B7EE-08F8-4635-EF8D-CEEB1AE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7C94-862E-B882-3F08-EF80A5BB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5D08-CB58-74D9-4C3A-B4D52723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B6AE-A05B-453F-49EA-C2DEB4551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5B79-3462-4E67-8034-2E30AB54B6E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BAEF-2E05-6984-9C00-9931A634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84FF-5000-1D26-A06B-85A988ABB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4AEC-2489-4750-B56F-102174CC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F55B-C8E6-7136-1B57-AE5C6DE38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51A21-37AA-8A23-D2D4-07ACB8F53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0F63-BF3B-F41F-3EE0-650682D3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reen PNG Transparent Images Free Download | Vector Files |  Pngtree">
            <a:extLst>
              <a:ext uri="{FF2B5EF4-FFF2-40B4-BE49-F238E27FC236}">
                <a16:creationId xmlns:a16="http://schemas.microsoft.com/office/drawing/2014/main" id="{79991F06-F607-EC94-BF91-C4035510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81" y="441642"/>
            <a:ext cx="5500437" cy="5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56E8-9300-AF3D-068E-26CA3C5B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821-4F1E-8FD5-5E9A-8591035B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A038-D1D8-756D-C7D0-BB41A39D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" y="0"/>
            <a:ext cx="12174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A529-089C-F3C7-5ED8-A607B7F6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50A4-8BC2-F278-819F-557D1ACE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AE409-D954-4C04-9735-C47EE120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"/>
            <a:ext cx="12192000" cy="68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E3C7-DA7A-198F-27C7-80D2CF4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05040C-B577-052F-895A-A99D348F6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90" y="-84456"/>
            <a:ext cx="13371588" cy="6942455"/>
          </a:xfrm>
        </p:spPr>
      </p:pic>
    </p:spTree>
    <p:extLst>
      <p:ext uri="{BB962C8B-B14F-4D97-AF65-F5344CB8AC3E}">
        <p14:creationId xmlns:p14="http://schemas.microsoft.com/office/powerpoint/2010/main" val="42840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866-D08F-85DD-F2D8-F0CA7143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DCD4E-EBEB-EDCA-9085-B9C70098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240" y="-57468"/>
            <a:ext cx="14451679" cy="6972935"/>
          </a:xfrm>
        </p:spPr>
      </p:pic>
    </p:spTree>
    <p:extLst>
      <p:ext uri="{BB962C8B-B14F-4D97-AF65-F5344CB8AC3E}">
        <p14:creationId xmlns:p14="http://schemas.microsoft.com/office/powerpoint/2010/main" val="23179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15A6-772C-52AA-5D84-E2645E31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6E483-DC5D-8181-ADA6-05CAC621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516" y="-204788"/>
            <a:ext cx="13959328" cy="7267575"/>
          </a:xfrm>
        </p:spPr>
      </p:pic>
    </p:spTree>
    <p:extLst>
      <p:ext uri="{BB962C8B-B14F-4D97-AF65-F5344CB8AC3E}">
        <p14:creationId xmlns:p14="http://schemas.microsoft.com/office/powerpoint/2010/main" val="302031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914F-8AB8-5930-F06E-0F2A3C67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7E9C-F297-58E8-5842-8C66C30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B276-B9B8-B27A-C4A8-C32F55BA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" y="0"/>
            <a:ext cx="1215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813-C310-141A-AF6D-26F01E3D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892-0E7C-C6F0-17A3-FC9B4608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81520-FD8A-B927-0979-CFBCC9C0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" y="0"/>
            <a:ext cx="1217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CB56-FCD9-A4A2-6174-78B77778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3187-B80A-086A-5FCB-6B4DFAC9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89A9E-E3A6-76FE-1E4B-21132166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"/>
            <a:ext cx="12192000" cy="68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6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Chaudhary</dc:creator>
  <cp:lastModifiedBy>Piyush Chaudhary</cp:lastModifiedBy>
  <cp:revision>1</cp:revision>
  <dcterms:created xsi:type="dcterms:W3CDTF">2024-08-28T03:44:59Z</dcterms:created>
  <dcterms:modified xsi:type="dcterms:W3CDTF">2024-08-28T03:46:39Z</dcterms:modified>
</cp:coreProperties>
</file>