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61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90E7-EE3E-4BFE-915B-A29C75911668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EDB-EB44-464D-8C4E-FD9D5726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90E7-EE3E-4BFE-915B-A29C75911668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EDB-EB44-464D-8C4E-FD9D5726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4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90E7-EE3E-4BFE-915B-A29C75911668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EDB-EB44-464D-8C4E-FD9D5726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8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90E7-EE3E-4BFE-915B-A29C75911668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EDB-EB44-464D-8C4E-FD9D5726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90E7-EE3E-4BFE-915B-A29C75911668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EDB-EB44-464D-8C4E-FD9D5726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90E7-EE3E-4BFE-915B-A29C75911668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EDB-EB44-464D-8C4E-FD9D5726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90E7-EE3E-4BFE-915B-A29C75911668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EDB-EB44-464D-8C4E-FD9D5726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5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90E7-EE3E-4BFE-915B-A29C75911668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EDB-EB44-464D-8C4E-FD9D5726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90E7-EE3E-4BFE-915B-A29C75911668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EDB-EB44-464D-8C4E-FD9D5726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90E7-EE3E-4BFE-915B-A29C75911668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EDB-EB44-464D-8C4E-FD9D5726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90E7-EE3E-4BFE-915B-A29C75911668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1EDB-EB44-464D-8C4E-FD9D5726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90E7-EE3E-4BFE-915B-A29C75911668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E1EDB-EB44-464D-8C4E-FD9D5726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GoldPoint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deadlines easier for Students and Teachers to understand</a:t>
            </a:r>
          </a:p>
        </p:txBody>
      </p:sp>
    </p:spTree>
    <p:extLst>
      <p:ext uri="{BB962C8B-B14F-4D97-AF65-F5344CB8AC3E}">
        <p14:creationId xmlns:p14="http://schemas.microsoft.com/office/powerpoint/2010/main" val="42809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330" y="643467"/>
            <a:ext cx="5627340" cy="5571066"/>
          </a:xfrm>
          <a:prstGeom prst="rect">
            <a:avLst/>
          </a:prstGeom>
        </p:spPr>
      </p:pic>
      <p:pic>
        <p:nvPicPr>
          <p:cNvPr id="5" name="Picture 2" descr="Image result for picture of computer mouse hover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18591" r="56986" b="15255"/>
          <a:stretch/>
        </p:blipFill>
        <p:spPr bwMode="auto">
          <a:xfrm>
            <a:off x="3977054" y="2403688"/>
            <a:ext cx="140678" cy="21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0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24" y="643467"/>
            <a:ext cx="7235152" cy="5571066"/>
          </a:xfrm>
          <a:prstGeom prst="rect">
            <a:avLst/>
          </a:prstGeom>
        </p:spPr>
      </p:pic>
      <p:pic>
        <p:nvPicPr>
          <p:cNvPr id="12" name="Picture 2" descr="Image result for picture of computer mouse hover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6" t="11026" r="7583" b="11154"/>
          <a:stretch/>
        </p:blipFill>
        <p:spPr bwMode="auto">
          <a:xfrm rot="10800000" flipH="1" flipV="1">
            <a:off x="4683369" y="3519853"/>
            <a:ext cx="216463" cy="2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7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  <p:pic>
        <p:nvPicPr>
          <p:cNvPr id="3074" name="Picture 2" descr="Image result for picture of computer mouse hover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18591" r="56986" b="15255"/>
          <a:stretch/>
        </p:blipFill>
        <p:spPr bwMode="auto">
          <a:xfrm>
            <a:off x="6910754" y="3737188"/>
            <a:ext cx="140678" cy="21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1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  <p:pic>
        <p:nvPicPr>
          <p:cNvPr id="1026" name="Picture 2" descr="Image result for picture of computer mouse hover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6" t="11026" r="7583" b="11154"/>
          <a:stretch/>
        </p:blipFill>
        <p:spPr bwMode="auto">
          <a:xfrm rot="10800000" flipH="1" flipV="1">
            <a:off x="4988169" y="3024553"/>
            <a:ext cx="216463" cy="2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1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41" y="643467"/>
            <a:ext cx="7258718" cy="5571066"/>
          </a:xfrm>
          <a:prstGeom prst="rect">
            <a:avLst/>
          </a:prstGeom>
        </p:spPr>
      </p:pic>
      <p:pic>
        <p:nvPicPr>
          <p:cNvPr id="11" name="Picture 2" descr="Image result for picture of computer mouse hover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18591" r="56986" b="15255"/>
          <a:stretch/>
        </p:blipFill>
        <p:spPr bwMode="auto">
          <a:xfrm>
            <a:off x="6910754" y="3737188"/>
            <a:ext cx="140678" cy="21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78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  <p:pic>
        <p:nvPicPr>
          <p:cNvPr id="1026" name="Picture 2" descr="Image result for picture of computer mouse hover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6" t="11026" r="7583" b="11154"/>
          <a:stretch/>
        </p:blipFill>
        <p:spPr bwMode="auto">
          <a:xfrm rot="10800000" flipH="1" flipV="1">
            <a:off x="4445244" y="5186728"/>
            <a:ext cx="216463" cy="2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41" y="643467"/>
            <a:ext cx="7258718" cy="5571066"/>
          </a:xfrm>
          <a:prstGeom prst="rect">
            <a:avLst/>
          </a:prstGeom>
        </p:spPr>
      </p:pic>
      <p:pic>
        <p:nvPicPr>
          <p:cNvPr id="5" name="Picture 2" descr="Image result for picture of computer mouse hover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18591" r="56986" b="15255"/>
          <a:stretch/>
        </p:blipFill>
        <p:spPr bwMode="auto">
          <a:xfrm>
            <a:off x="6910754" y="3737188"/>
            <a:ext cx="140678" cy="21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24" y="643467"/>
            <a:ext cx="7235152" cy="5571066"/>
          </a:xfrm>
          <a:prstGeom prst="rect">
            <a:avLst/>
          </a:prstGeom>
        </p:spPr>
      </p:pic>
      <p:pic>
        <p:nvPicPr>
          <p:cNvPr id="6" name="Picture 2" descr="Image result for picture of computer mouse hover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6" t="11026" r="7583" b="11154"/>
          <a:stretch/>
        </p:blipFill>
        <p:spPr bwMode="auto">
          <a:xfrm rot="10800000" flipH="1" flipV="1">
            <a:off x="6312144" y="3538903"/>
            <a:ext cx="216463" cy="2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28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24" y="643467"/>
            <a:ext cx="7235152" cy="5571066"/>
          </a:xfrm>
          <a:prstGeom prst="rect">
            <a:avLst/>
          </a:prstGeom>
        </p:spPr>
      </p:pic>
      <p:pic>
        <p:nvPicPr>
          <p:cNvPr id="6" name="Picture 2" descr="Image result for picture of computer mouse hover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6" t="11026" r="7583" b="11154"/>
          <a:stretch/>
        </p:blipFill>
        <p:spPr bwMode="auto">
          <a:xfrm rot="10800000" flipH="1" flipV="1">
            <a:off x="4864344" y="2338753"/>
            <a:ext cx="216463" cy="2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0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10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GoldPoint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GoldPoint</dc:title>
  <dc:creator>mmv456</dc:creator>
  <cp:lastModifiedBy>mmv456</cp:lastModifiedBy>
  <cp:revision>7</cp:revision>
  <dcterms:created xsi:type="dcterms:W3CDTF">2017-06-17T19:32:59Z</dcterms:created>
  <dcterms:modified xsi:type="dcterms:W3CDTF">2017-06-18T16:42:47Z</dcterms:modified>
</cp:coreProperties>
</file>