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573-A8AD-96D9-5EFB-4C6642A3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694A-3345-0865-4FF3-ADB62FE8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9A08-E083-9775-4BAF-048E003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F2C3-2D14-BAB2-D8FF-C7E39B31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CC945-92BF-85BB-D08A-A756A0E5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9885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F370-E5EC-C4B3-F204-EFD145C6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01A8C-B38C-49A8-841E-0460A0BF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0455-B4DB-FB8D-D6A7-DF4C3EBF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3A4F-CF3F-37DB-1262-8EEA1454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E73D-A8AC-90B0-8FF9-9AE3EBB4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1875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B6F6E-A345-277E-4909-1F443618E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799A0-9472-FE57-597B-B1ABAA0D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F945-7319-207B-99A7-4A2237B9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2461-782B-2272-8B5E-CE73038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54CB-BEC0-9F7F-3217-A2C971B6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423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B931-40D8-CCC1-E1B0-7E014A88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DCA8-B608-BD7C-0CDA-90C9C0C0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4FF3-F001-6B77-7047-E0E62FA7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B0DE-93D9-E1DF-3388-76FB4596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A57B-0A1D-415C-6315-EDA1ACE1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760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10A3-5701-81EC-0F77-8F6FC2B5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D56F-6D9C-08DB-1BD7-B904A741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1FD3-8FC5-2757-0007-B8819600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99E2-A80E-5132-2A42-686B99D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0F58-B283-8F1A-67B4-E87D8004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489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D6CA-5B86-67AD-C3EA-7B2B103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FBFF-AF55-79AB-5E77-7C7B25308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98FE0-7C0C-8FE8-6CF7-2F6DD6083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51A8-90BC-0018-3239-F11B9D3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B3F6-9151-4854-4FBF-13A5246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5C12-74B3-85DF-91E8-856FB882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03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020A-0009-A85C-F8A2-1C50C207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5DA8-D21A-7270-CAFD-8F3FE5E5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78C2-8739-95F9-9497-956685D9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9CF05-07DB-4F8C-B6E4-F007C7F9B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9F813-D20C-5D2B-2CE5-175663FAF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30B20-E93F-2ED9-4C49-FCE344E1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EA8E8-4891-A66D-C797-19BC0F4E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2F883-483A-9B88-300F-7ED07ED1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2476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A2C9-4961-49AF-288E-8EBFD6B1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ED6C2-2F3E-E3E2-53D2-32BBC9AB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DD535-AD01-55A1-ED68-C8D70482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B7A9-85FB-69A8-9814-3CF41FED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2369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D7E31-8988-1245-B9D7-5853AF75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89AAC-E393-DD63-A42A-856BCD1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90883-2216-9C00-C0B5-48E8EF29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527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4FE5-7433-1569-5E1C-F93FE171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D76A-C636-E9A2-3B78-1CEBE1B5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B257-B817-D013-96B6-BDCFE7C0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6857-716D-5BF5-DDCF-C9369740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62EA-61D7-62F1-911A-87884696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273C1-8742-51D5-0E39-0BB1975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378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0D94-B15A-3CC4-3E24-5EA446BD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202F0-ADD1-D155-4B0A-5FFCCDDC8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5DEFD-90A9-6965-6594-683059692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99473-1EDA-AD8C-DE45-57C890D1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650DB-2942-8DA8-1B37-7D712B1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DB3D-D704-0F15-976F-320AB7A9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6117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3CD94-155D-D6EC-01E6-ACC5167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82773-2A60-31A5-6088-D57CA0A8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8336-5DC5-438F-FC0C-9372B1F28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A38F7-F3E0-1241-AD36-2CEA5537D799}" type="datetimeFigureOut">
              <a:rPr lang="en-RO" smtClean="0"/>
              <a:t>13.06.2024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55F3-2F65-8207-0D1B-C69AC41DB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CE80-FF82-082F-BEC3-0C5059CE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8FC58-714E-4849-A65F-5F9343C30E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9092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epmods.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epmods.us/forums/efi-files.15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epmods.us/forums/help.15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02FE-A5DA-5808-1F0D-4409B4C55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Hackintosh Install Guide</a:t>
            </a:r>
            <a:br>
              <a:rPr lang="en-RO" dirty="0"/>
            </a:br>
            <a:r>
              <a:rPr lang="en-RO" dirty="0"/>
              <a:t>ROMANIA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27B9F-EE0A-F2E9-AE38-17FFBBBD6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03865"/>
          </a:xfrm>
        </p:spPr>
        <p:txBody>
          <a:bodyPr/>
          <a:lstStyle/>
          <a:p>
            <a:r>
              <a:rPr lang="en-RO" dirty="0"/>
              <a:t>Acesta este PowerPoint-ul care te va ajuta sa iti instalezi macOS pe calculatorul tau real!</a:t>
            </a:r>
          </a:p>
          <a:p>
            <a:r>
              <a:rPr lang="en-RO" dirty="0"/>
              <a:t>ATENTIE: Nu treceti peste niciun pas!</a:t>
            </a:r>
          </a:p>
          <a:p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3588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5C1-F089-1572-50BD-25D27E70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 ce ai nevoie pentru instalarea macOS-ului?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E4CE-13A0-4F14-6415-7B23A205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RO" dirty="0"/>
              <a:t>Un stick USB de cel putin 1GB si altul pentru 16GB cel putin (veti afla mai tarziu de ce aveti nevoie de doua)</a:t>
            </a:r>
          </a:p>
          <a:p>
            <a:pPr marL="514350" indent="-514350">
              <a:buAutoNum type="arabicPeriod"/>
            </a:pPr>
            <a:r>
              <a:rPr lang="en-RO" dirty="0"/>
              <a:t> Un PC/Laptop care sa aiba aceste specificatii</a:t>
            </a:r>
            <a:r>
              <a:rPr lang="en-RO" dirty="0">
                <a:sym typeface="Wingdings" pitchFamily="2" charset="2"/>
              </a:rPr>
              <a:t> (cel putin):</a:t>
            </a:r>
          </a:p>
          <a:p>
            <a:pPr>
              <a:buFontTx/>
              <a:buChar char="-"/>
            </a:pPr>
            <a:r>
              <a:rPr lang="en-RO" dirty="0">
                <a:sym typeface="Wingdings" pitchFamily="2" charset="2"/>
              </a:rPr>
              <a:t>4GB (recomandati 8 sau mai mult)</a:t>
            </a:r>
          </a:p>
          <a:p>
            <a:pPr>
              <a:buFontTx/>
              <a:buChar char="-"/>
            </a:pPr>
            <a:r>
              <a:rPr lang="en-RO" dirty="0">
                <a:sym typeface="Wingdings" pitchFamily="2" charset="2"/>
              </a:rPr>
              <a:t>Un procesor Intel de la generatia a 2-a in sus</a:t>
            </a:r>
          </a:p>
          <a:p>
            <a:pPr>
              <a:buFontTx/>
              <a:buChar char="-"/>
            </a:pPr>
            <a:r>
              <a:rPr lang="en-RO" dirty="0">
                <a:sym typeface="Wingdings" pitchFamily="2" charset="2"/>
              </a:rPr>
              <a:t>Orice placa video (In afara de cele de la NVIDIA)</a:t>
            </a:r>
          </a:p>
          <a:p>
            <a:pPr>
              <a:buFontTx/>
              <a:buChar char="-"/>
            </a:pPr>
            <a:r>
              <a:rPr lang="en-RO" dirty="0">
                <a:sym typeface="Wingdings" pitchFamily="2" charset="2"/>
              </a:rPr>
              <a:t> Macar 64GB Stocare</a:t>
            </a:r>
          </a:p>
        </p:txBody>
      </p:sp>
    </p:spTree>
    <p:extLst>
      <p:ext uri="{BB962C8B-B14F-4D97-AF65-F5344CB8AC3E}">
        <p14:creationId xmlns:p14="http://schemas.microsoft.com/office/powerpoint/2010/main" val="15974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7ECE-707A-1AA3-A440-807755A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Cum pun macOS-ul pe stick?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3AF9-5DD0-6ABE-9D4F-B7DEEFE9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Intrati pe siteul </a:t>
            </a:r>
            <a:r>
              <a:rPr lang="en-US" dirty="0">
                <a:hlinkClick r:id="rId2"/>
              </a:rPr>
              <a:t>http://deepmods.us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faceti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cu </a:t>
            </a:r>
            <a:r>
              <a:rPr lang="en-US" dirty="0" err="1"/>
              <a:t>emailul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scroll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vedeti</a:t>
            </a:r>
            <a:r>
              <a:rPr lang="en-US" dirty="0"/>
              <a:t> macOS, </a:t>
            </a:r>
            <a:r>
              <a:rPr lang="en-US" dirty="0" err="1"/>
              <a:t>apasati</a:t>
            </a:r>
            <a:r>
              <a:rPr lang="en-US" dirty="0"/>
              <a:t> pe macOS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scroll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vedeti</a:t>
            </a:r>
            <a:r>
              <a:rPr lang="en-US" dirty="0"/>
              <a:t> </a:t>
            </a:r>
            <a:r>
              <a:rPr lang="en-US" dirty="0" err="1"/>
              <a:t>versiunea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 de macOS,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duce pe MediaFire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download de </a:t>
            </a:r>
            <a:r>
              <a:rPr lang="en-US" dirty="0" err="1"/>
              <a:t>acolo</a:t>
            </a:r>
            <a:r>
              <a:rPr lang="en-US" dirty="0"/>
              <a:t>! Va dura </a:t>
            </a:r>
            <a:r>
              <a:rPr lang="en-US" dirty="0" err="1"/>
              <a:t>intre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15 minute-3 ore (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viteza</a:t>
            </a:r>
            <a:r>
              <a:rPr lang="en-US" dirty="0"/>
              <a:t> la internet).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instalati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.raw </a:t>
            </a:r>
            <a:r>
              <a:rPr lang="en-US" dirty="0" err="1"/>
              <a:t>instalati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Balena</a:t>
            </a:r>
            <a:r>
              <a:rPr lang="en-US" dirty="0"/>
              <a:t> Etcher.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il </a:t>
            </a:r>
            <a:r>
              <a:rPr lang="en-US" dirty="0" err="1"/>
              <a:t>instalati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 Select File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selectati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.raw,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selectati</a:t>
            </a:r>
            <a:r>
              <a:rPr lang="en-US" dirty="0"/>
              <a:t> </a:t>
            </a:r>
            <a:r>
              <a:rPr lang="en-US" dirty="0" err="1"/>
              <a:t>sticul</a:t>
            </a:r>
            <a:r>
              <a:rPr lang="en-US" dirty="0"/>
              <a:t> USB pe care </a:t>
            </a:r>
            <a:r>
              <a:rPr lang="en-US" dirty="0" err="1"/>
              <a:t>doriti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instalati</a:t>
            </a:r>
            <a:r>
              <a:rPr lang="en-US" dirty="0"/>
              <a:t> macOS-</a:t>
            </a:r>
            <a:r>
              <a:rPr lang="en-US" dirty="0" err="1"/>
              <a:t>ul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asteptati</a:t>
            </a:r>
            <a:r>
              <a:rPr lang="en-US" dirty="0"/>
              <a:t>!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075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C16D-297B-0340-52DD-AB264B58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Fisierul EFI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1762-9FA7-5267-F9B0-AE2BC6AE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Acesta este cel mai important fisier din instalarea Hackintosh-ului!</a:t>
            </a:r>
          </a:p>
          <a:p>
            <a:pPr marL="0" indent="0">
              <a:buNone/>
            </a:pPr>
            <a:r>
              <a:rPr lang="en-RO" dirty="0"/>
              <a:t>Mergeti pe acelasi site: </a:t>
            </a:r>
            <a:r>
              <a:rPr lang="en-US" dirty="0">
                <a:hlinkClick r:id="rId2"/>
              </a:rPr>
              <a:t>http://deepmods.us/forums/efi-files.151/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aveti</a:t>
            </a:r>
            <a:r>
              <a:rPr lang="en-US" dirty="0"/>
              <a:t> laptop </a:t>
            </a:r>
            <a:r>
              <a:rPr lang="en-US" dirty="0" err="1"/>
              <a:t>selectati</a:t>
            </a:r>
            <a:r>
              <a:rPr lang="en-US" dirty="0"/>
              <a:t> EFI Files for Laptop/Notebooks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aveti</a:t>
            </a:r>
            <a:r>
              <a:rPr lang="en-US" dirty="0"/>
              <a:t> un PC </a:t>
            </a:r>
            <a:r>
              <a:rPr lang="en-US" dirty="0" err="1"/>
              <a:t>selectati</a:t>
            </a:r>
            <a:r>
              <a:rPr lang="en-US" dirty="0"/>
              <a:t> EFI Files for Desktop.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 </a:t>
            </a:r>
            <a:r>
              <a:rPr lang="en-US" dirty="0" err="1"/>
              <a:t>urmatorul</a:t>
            </a:r>
            <a:r>
              <a:rPr lang="en-US" dirty="0"/>
              <a:t> slide!</a:t>
            </a:r>
            <a:endParaRPr lang="en-US" b="0" i="0" u="none" strike="noStrike" dirty="0">
              <a:solidFill>
                <a:srgbClr val="EEEEEE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11774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2C5B-3B64-F849-0B0B-A5AF936D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364" y="365126"/>
            <a:ext cx="9409436" cy="888206"/>
          </a:xfrm>
        </p:spPr>
        <p:txBody>
          <a:bodyPr/>
          <a:lstStyle/>
          <a:p>
            <a:r>
              <a:rPr lang="en-RO" dirty="0"/>
              <a:t>Intel Core processors codenames!</a:t>
            </a: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DA3B409-F7BB-0895-D56B-B4C57D0C6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64" y="1253331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DE5CD-A700-F6F7-DACD-97287AE1CD89}"/>
              </a:ext>
            </a:extLst>
          </p:cNvPr>
          <p:cNvSpPr txBox="1"/>
          <p:nvPr/>
        </p:nvSpPr>
        <p:spPr>
          <a:xfrm>
            <a:off x="2427889" y="5604669"/>
            <a:ext cx="68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Comet Lake.                                10th                       10nm+         2019-2020</a:t>
            </a:r>
          </a:p>
        </p:txBody>
      </p:sp>
    </p:spTree>
    <p:extLst>
      <p:ext uri="{BB962C8B-B14F-4D97-AF65-F5344CB8AC3E}">
        <p14:creationId xmlns:p14="http://schemas.microsoft.com/office/powerpoint/2010/main" val="101662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A614-4BAD-C568-F2CA-97A9A4F1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Instalarea macOS-ului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AF1-0FA5-EDC7-B335-2A1944D4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RO" sz="2000" dirty="0"/>
              <a:t>Intrati in BIOS-ul calculatorului (F2) sau in boot menu (F12)</a:t>
            </a:r>
          </a:p>
          <a:p>
            <a:pPr marL="514350" indent="-514350">
              <a:buAutoNum type="arabicPeriod"/>
            </a:pPr>
            <a:r>
              <a:rPr lang="en-RO" sz="2000" dirty="0"/>
              <a:t>Selectati sa booteze in sticul USB cu EFI</a:t>
            </a:r>
          </a:p>
          <a:p>
            <a:pPr marL="514350" indent="-514350">
              <a:buAutoNum type="arabicPeriod"/>
            </a:pPr>
            <a:r>
              <a:rPr lang="en-RO" sz="2000" dirty="0"/>
              <a:t>Dati Save &amp; Exit</a:t>
            </a:r>
          </a:p>
          <a:p>
            <a:pPr marL="514350" indent="-514350">
              <a:buAutoNum type="arabicPeriod"/>
            </a:pPr>
            <a:r>
              <a:rPr lang="en-RO" sz="2000" dirty="0"/>
              <a:t>Va va aparea un Boot Menu copiat de pe macOS sau un OpenCore Boot Menu si navigati cu tastele &lt;, &gt; si selectati Install macOS Monterey (Monterey in cazul meu) </a:t>
            </a:r>
          </a:p>
          <a:p>
            <a:pPr marL="514350" indent="-514350">
              <a:buAutoNum type="arabicPeriod"/>
            </a:pPr>
            <a:r>
              <a:rPr lang="en-RO" sz="2000" dirty="0"/>
              <a:t>Dupa ce ati intrat in Recovery de pe mac intrati in Disk Utility si formatati SSD/HDD-ul dvs.</a:t>
            </a:r>
          </a:p>
          <a:p>
            <a:pPr marL="514350" indent="-514350">
              <a:buAutoNum type="arabicPeriod"/>
            </a:pPr>
            <a:r>
              <a:rPr lang="en-RO" sz="2000" dirty="0"/>
              <a:t>Dupa ce ati formatat HDD/SSD-ul iesiti din disk utility si dati pe Install macOS.</a:t>
            </a:r>
          </a:p>
          <a:p>
            <a:pPr marL="514350" indent="-514350">
              <a:buAutoNum type="arabicPeriod"/>
            </a:pPr>
            <a:r>
              <a:rPr lang="en-RO" sz="2000" dirty="0"/>
              <a:t>Dupa dati Continure</a:t>
            </a:r>
          </a:p>
          <a:p>
            <a:pPr marL="514350" indent="-514350">
              <a:buAutoNum type="arabicPeriod"/>
            </a:pPr>
            <a:r>
              <a:rPr lang="en-RO" sz="2000" dirty="0"/>
              <a:t>Dupa Agree si selectati SSD/HDD-ul dvs.</a:t>
            </a:r>
          </a:p>
          <a:p>
            <a:pPr marL="514350" indent="-514350">
              <a:buAutoNum type="arabicPeriod"/>
            </a:pPr>
            <a:r>
              <a:rPr lang="en-RO" sz="2000" dirty="0"/>
              <a:t>Asteptati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40626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C02E-256A-EBA4-57E8-C226ADC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Montarea EFI-ului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0D47-3C75-61BC-AA0E-A190D2F7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O" sz="2400" dirty="0"/>
              <a:t>Acum faceti aceasta montare pentru a boota in macOS fara stic USB. </a:t>
            </a:r>
          </a:p>
          <a:p>
            <a:pPr marL="457200" indent="-457200">
              <a:buAutoNum type="arabicPeriod"/>
            </a:pPr>
            <a:r>
              <a:rPr lang="en-RO" sz="2400" dirty="0"/>
              <a:t>Intrati in folderul Instal macOS Monterey (In cazul meu)</a:t>
            </a:r>
          </a:p>
          <a:p>
            <a:pPr marL="457200" indent="-457200">
              <a:buAutoNum type="arabicPeriod"/>
            </a:pPr>
            <a:r>
              <a:rPr lang="en-RO" sz="2400" dirty="0"/>
              <a:t>Intrati pe folderul Files si cautati ESP Mounter Pro</a:t>
            </a:r>
          </a:p>
          <a:p>
            <a:pPr marL="457200" indent="-457200">
              <a:buAutoNum type="arabicPeriod"/>
            </a:pPr>
            <a:r>
              <a:rPr lang="en-RO" sz="2400" dirty="0"/>
              <a:t>Îl selectati si îi dati drag and drop in Aplications</a:t>
            </a:r>
          </a:p>
          <a:p>
            <a:pPr marL="457200" indent="-457200">
              <a:buAutoNum type="arabicPeriod"/>
            </a:pPr>
            <a:r>
              <a:rPr lang="en-RO" sz="2400" dirty="0"/>
              <a:t>Intrati in el si veti avea in bara de sus o iconita</a:t>
            </a:r>
          </a:p>
          <a:p>
            <a:pPr marL="457200" indent="-457200">
              <a:buAutoNum type="arabicPeriod"/>
            </a:pPr>
            <a:r>
              <a:rPr lang="en-RO" sz="2400" dirty="0"/>
              <a:t>Cand apasati pe el vă va apărea partitia de EFI, îi dati mount.</a:t>
            </a:r>
          </a:p>
          <a:p>
            <a:pPr marL="457200" indent="-457200">
              <a:buAutoNum type="arabicPeriod"/>
            </a:pPr>
            <a:r>
              <a:rPr lang="en-RO" sz="2400" dirty="0"/>
              <a:t>Si din sticul ala in care aveti EFI-ul il selectati folderul de EFI si îi dati drag and drop pe partitia de EFI</a:t>
            </a:r>
          </a:p>
        </p:txBody>
      </p:sp>
    </p:spTree>
    <p:extLst>
      <p:ext uri="{BB962C8B-B14F-4D97-AF65-F5344CB8AC3E}">
        <p14:creationId xmlns:p14="http://schemas.microsoft.com/office/powerpoint/2010/main" val="410151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D70-0E81-4C92-E2B7-3EC8D08E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Ajutor din partea noastra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0AA7-436E-95E7-7940-BDC288D7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Pentru ajutor sau orice altceva intrati pe </a:t>
            </a:r>
            <a:r>
              <a:rPr lang="en-US" dirty="0">
                <a:hlinkClick r:id="rId2"/>
              </a:rPr>
              <a:t>http://deepmods.us/forums/help.155/</a:t>
            </a:r>
            <a:r>
              <a:rPr lang="en-RO" dirty="0"/>
              <a:t> si cineva vă va ajuta.</a:t>
            </a:r>
          </a:p>
        </p:txBody>
      </p:sp>
    </p:spTree>
    <p:extLst>
      <p:ext uri="{BB962C8B-B14F-4D97-AF65-F5344CB8AC3E}">
        <p14:creationId xmlns:p14="http://schemas.microsoft.com/office/powerpoint/2010/main" val="115966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34D84-3480-3893-9411-51106CEA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RO" sz="4000" dirty="0"/>
              <a:t>FINAL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7086E-0F52-D115-E5A6-8EAB1F0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9" r="3539"/>
          <a:stretch/>
        </p:blipFill>
        <p:spPr>
          <a:xfrm>
            <a:off x="999954" y="2300452"/>
            <a:ext cx="6102613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5564D7-7A13-5D31-323C-146E18E2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Asa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ssa</a:t>
            </a:r>
            <a:r>
              <a:rPr lang="en-US" sz="1800" dirty="0"/>
              <a:t> </a:t>
            </a:r>
            <a:r>
              <a:rPr lang="en-US" sz="1800" dirty="0" err="1"/>
              <a:t>arate</a:t>
            </a:r>
            <a:r>
              <a:rPr lang="en-US" sz="1800" dirty="0"/>
              <a:t> </a:t>
            </a:r>
            <a:r>
              <a:rPr lang="en-US" sz="1800" dirty="0" err="1"/>
              <a:t>Hackintosh-ul</a:t>
            </a:r>
            <a:r>
              <a:rPr lang="en-US" sz="1800" dirty="0"/>
              <a:t> pe care il </a:t>
            </a:r>
            <a:r>
              <a:rPr lang="en-US" sz="1800" dirty="0" err="1"/>
              <a:t>aveti</a:t>
            </a:r>
            <a:r>
              <a:rPr lang="en-US" sz="1800" dirty="0"/>
              <a:t> in </a:t>
            </a:r>
            <a:r>
              <a:rPr lang="en-US" sz="1800" dirty="0" err="1"/>
              <a:t>acest</a:t>
            </a:r>
            <a:r>
              <a:rPr lang="en-US" sz="1800" dirty="0"/>
              <a:t> moment! </a:t>
            </a:r>
            <a:r>
              <a:rPr lang="en-US" sz="1800" dirty="0" err="1"/>
              <a:t>Acesta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un screenshot </a:t>
            </a:r>
            <a:r>
              <a:rPr lang="en-US" sz="1800" dirty="0" err="1"/>
              <a:t>facut</a:t>
            </a:r>
            <a:r>
              <a:rPr lang="en-US" sz="1800" dirty="0"/>
              <a:t> de mine pe </a:t>
            </a:r>
            <a:r>
              <a:rPr lang="en-US" sz="1800" dirty="0" err="1"/>
              <a:t>Hackintoshul</a:t>
            </a:r>
            <a:r>
              <a:rPr lang="en-US" sz="1800" dirty="0"/>
              <a:t> meu </a:t>
            </a:r>
            <a:r>
              <a:rPr lang="en-US" sz="1800" dirty="0" err="1"/>
              <a:t>propriu</a:t>
            </a:r>
            <a:r>
              <a:rPr lang="en-US" sz="180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23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557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BlinkMacSystemFont</vt:lpstr>
      <vt:lpstr>Calibri</vt:lpstr>
      <vt:lpstr>Wingdings</vt:lpstr>
      <vt:lpstr>Office Theme</vt:lpstr>
      <vt:lpstr>Hackintosh Install Guide ROMANIA</vt:lpstr>
      <vt:lpstr>De ce ai nevoie pentru instalarea macOS-ului?</vt:lpstr>
      <vt:lpstr>Cum pun macOS-ul pe stick?</vt:lpstr>
      <vt:lpstr>Fisierul EFI</vt:lpstr>
      <vt:lpstr>Intel Core processors codenames!</vt:lpstr>
      <vt:lpstr>Instalarea macOS-ului</vt:lpstr>
      <vt:lpstr>Montarea EFI-ului</vt:lpstr>
      <vt:lpstr>Ajutor din partea noastra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Asavei</dc:creator>
  <cp:lastModifiedBy>Fabian Asavei</cp:lastModifiedBy>
  <cp:revision>1</cp:revision>
  <dcterms:created xsi:type="dcterms:W3CDTF">2024-06-13T10:34:25Z</dcterms:created>
  <dcterms:modified xsi:type="dcterms:W3CDTF">2024-06-13T12:07:07Z</dcterms:modified>
</cp:coreProperties>
</file>