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1" r:id="rId4"/>
    <p:sldId id="260" r:id="rId5"/>
    <p:sldId id="266" r:id="rId6"/>
    <p:sldId id="257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DE66B8-431D-4F17-8835-75F09A70D91C}" type="datetimeFigureOut">
              <a:rPr lang="es-ES" smtClean="0"/>
              <a:t>09/11/2013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6B1236F-8E83-460C-A60A-740FAACE3395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Firewalls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Alejandro Vanegas Ardila</a:t>
            </a:r>
          </a:p>
          <a:p>
            <a:r>
              <a:rPr lang="es-ES" dirty="0" smtClean="0"/>
              <a:t>vanegas1234@gmail.com</a:t>
            </a:r>
          </a:p>
        </p:txBody>
      </p:sp>
    </p:spTree>
    <p:extLst>
      <p:ext uri="{BB962C8B-B14F-4D97-AF65-F5344CB8AC3E}">
        <p14:creationId xmlns:p14="http://schemas.microsoft.com/office/powerpoint/2010/main" val="42622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Conexión directa sin firewall</a:t>
            </a:r>
          </a:p>
          <a:p>
            <a:r>
              <a:rPr lang="es-ES" dirty="0" smtClean="0"/>
              <a:t>Conexión directa bloqueando netcat</a:t>
            </a:r>
          </a:p>
          <a:p>
            <a:r>
              <a:rPr lang="es-ES" dirty="0" smtClean="0"/>
              <a:t>Conexión directa y exclusión firewall</a:t>
            </a:r>
          </a:p>
          <a:p>
            <a:r>
              <a:rPr lang="es-ES" dirty="0" smtClean="0"/>
              <a:t>Conexión inversa sin firewall</a:t>
            </a:r>
          </a:p>
          <a:p>
            <a:r>
              <a:rPr lang="es-ES" dirty="0" smtClean="0"/>
              <a:t>Conexión inversa con firewall Windows</a:t>
            </a:r>
          </a:p>
          <a:p>
            <a:r>
              <a:rPr lang="es-ES" dirty="0" smtClean="0"/>
              <a:t>Conexión inversa con firewall antivirus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Demo Conexiones con netcat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09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Enrutamientos</a:t>
            </a:r>
          </a:p>
          <a:p>
            <a:pPr lvl="1"/>
            <a:r>
              <a:rPr lang="es-ES" dirty="0" smtClean="0"/>
              <a:t>Estático</a:t>
            </a:r>
          </a:p>
          <a:p>
            <a:pPr lvl="1"/>
            <a:r>
              <a:rPr lang="es-ES" dirty="0" smtClean="0"/>
              <a:t>Dinámico</a:t>
            </a:r>
          </a:p>
          <a:p>
            <a:pPr lvl="2"/>
            <a:r>
              <a:rPr lang="es-ES" dirty="0" smtClean="0"/>
              <a:t>OSPF (Estado del enlace – velocidad del enlace)</a:t>
            </a:r>
          </a:p>
          <a:p>
            <a:pPr lvl="2"/>
            <a:r>
              <a:rPr lang="es-ES" dirty="0" smtClean="0"/>
              <a:t>RIP (Vector distancia o numero de saltos)</a:t>
            </a:r>
          </a:p>
          <a:p>
            <a:pPr lvl="2"/>
            <a:r>
              <a:rPr lang="es-ES" dirty="0" smtClean="0"/>
              <a:t>Entre otros </a:t>
            </a:r>
          </a:p>
          <a:p>
            <a:r>
              <a:rPr lang="es-ES" dirty="0" smtClean="0"/>
              <a:t>Reglas de firewall</a:t>
            </a:r>
          </a:p>
          <a:p>
            <a:r>
              <a:rPr lang="es-ES" dirty="0" smtClean="0"/>
              <a:t>NAT (Network </a:t>
            </a:r>
            <a:r>
              <a:rPr lang="es-ES" dirty="0"/>
              <a:t>Address </a:t>
            </a:r>
            <a:r>
              <a:rPr lang="es-ES" dirty="0" smtClean="0"/>
              <a:t>Translation)</a:t>
            </a:r>
          </a:p>
          <a:p>
            <a:pPr lvl="1"/>
            <a:r>
              <a:rPr lang="es-ES" dirty="0" smtClean="0"/>
              <a:t>Dinámico (ip’s privada a un pool de publicas)</a:t>
            </a:r>
          </a:p>
          <a:p>
            <a:pPr lvl="1"/>
            <a:r>
              <a:rPr lang="es-ES" dirty="0" smtClean="0"/>
              <a:t>Estático (traducción 1 a 1 – privada a publica)</a:t>
            </a:r>
          </a:p>
          <a:p>
            <a:pPr lvl="1"/>
            <a:r>
              <a:rPr lang="es-ES" dirty="0" smtClean="0"/>
              <a:t>Sobrecargado (muchas ip’s privadas a una publica)</a:t>
            </a:r>
          </a:p>
          <a:p>
            <a:r>
              <a:rPr lang="es-ES" dirty="0" smtClean="0"/>
              <a:t>Port Forwarding – publicaciones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Conceptos necesarios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837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Laboratorio</a:t>
            </a:r>
            <a:endParaRPr lang="es-ES" dirty="0"/>
          </a:p>
        </p:txBody>
      </p:sp>
      <p:pic>
        <p:nvPicPr>
          <p:cNvPr id="1026" name="Picture 2" descr="D:\seguridad\13.grupo\3.firewalls\l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58126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2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Iniciar la interfaz web</a:t>
            </a:r>
          </a:p>
          <a:p>
            <a:pPr lvl="1"/>
            <a:r>
              <a:rPr lang="es-ES" dirty="0" smtClean="0"/>
              <a:t>Usuario: admin</a:t>
            </a:r>
          </a:p>
          <a:p>
            <a:pPr lvl="1"/>
            <a:r>
              <a:rPr lang="es-ES" dirty="0" smtClean="0"/>
              <a:t>Pass: en blanco</a:t>
            </a:r>
          </a:p>
          <a:p>
            <a:pPr lvl="1"/>
            <a:r>
              <a:rPr lang="es-ES" dirty="0" smtClean="0"/>
              <a:t>Comandos CLI</a:t>
            </a:r>
          </a:p>
          <a:p>
            <a:pPr lvl="2"/>
            <a:r>
              <a:rPr lang="es-ES" dirty="0" smtClean="0"/>
              <a:t>Config System interface</a:t>
            </a:r>
          </a:p>
          <a:p>
            <a:pPr lvl="3"/>
            <a:r>
              <a:rPr lang="es-ES" dirty="0" smtClean="0"/>
              <a:t>Edit port1</a:t>
            </a:r>
          </a:p>
          <a:p>
            <a:pPr lvl="4"/>
            <a:r>
              <a:rPr lang="es-ES" dirty="0" smtClean="0"/>
              <a:t>Set ip 192.168.0.254/24</a:t>
            </a:r>
          </a:p>
          <a:p>
            <a:pPr lvl="4"/>
            <a:r>
              <a:rPr lang="es-ES" dirty="0" smtClean="0"/>
              <a:t>Set allow ping http</a:t>
            </a:r>
          </a:p>
          <a:p>
            <a:pPr lvl="4"/>
            <a:r>
              <a:rPr lang="es-ES" dirty="0" smtClean="0"/>
              <a:t>End</a:t>
            </a:r>
          </a:p>
          <a:p>
            <a:pPr lvl="2"/>
            <a:r>
              <a:rPr lang="es-ES" dirty="0" smtClean="0"/>
              <a:t>Excecute reboot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18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Configurar interfaces</a:t>
            </a:r>
          </a:p>
          <a:p>
            <a:pPr lvl="1"/>
            <a:r>
              <a:rPr lang="es-ES" dirty="0" smtClean="0"/>
              <a:t>System-&gt;Network-&gt;interfaces</a:t>
            </a:r>
          </a:p>
          <a:p>
            <a:pPr lvl="2"/>
            <a:r>
              <a:rPr lang="es-ES" dirty="0" smtClean="0"/>
              <a:t>Editar port2 -&gt; ip:192.168.10.254/24 – accesos: ping http</a:t>
            </a:r>
          </a:p>
          <a:p>
            <a:r>
              <a:rPr lang="es-ES" dirty="0" smtClean="0"/>
              <a:t>Configurar Regla de Firewall</a:t>
            </a:r>
          </a:p>
          <a:p>
            <a:pPr lvl="1"/>
            <a:r>
              <a:rPr lang="es-ES" dirty="0" smtClean="0"/>
              <a:t>Policy-&gt;</a:t>
            </a:r>
            <a:r>
              <a:rPr lang="es-ES" dirty="0"/>
              <a:t>Policy-</a:t>
            </a:r>
            <a:r>
              <a:rPr lang="es-ES" dirty="0" smtClean="0"/>
              <a:t>&gt;Policy-&gt; </a:t>
            </a:r>
            <a:r>
              <a:rPr lang="es-ES" dirty="0"/>
              <a:t>C</a:t>
            </a:r>
            <a:r>
              <a:rPr lang="es-ES" dirty="0" smtClean="0"/>
              <a:t>reate new</a:t>
            </a:r>
          </a:p>
          <a:p>
            <a:pPr lvl="2"/>
            <a:r>
              <a:rPr lang="es-ES" dirty="0" smtClean="0"/>
              <a:t>De la LAN a la WAN todo permitido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40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Publicación de puertos</a:t>
            </a:r>
          </a:p>
          <a:p>
            <a:pPr lvl="1"/>
            <a:r>
              <a:rPr lang="es-ES" dirty="0" smtClean="0"/>
              <a:t>Firewall Object-&gt; ipVirtual</a:t>
            </a:r>
          </a:p>
          <a:p>
            <a:pPr lvl="2"/>
            <a:r>
              <a:rPr lang="es-ES" dirty="0" smtClean="0"/>
              <a:t>Creación de objeto a publicar</a:t>
            </a:r>
          </a:p>
          <a:p>
            <a:r>
              <a:rPr lang="es-ES" dirty="0" smtClean="0"/>
              <a:t>Creación de regla de Firewall</a:t>
            </a:r>
          </a:p>
          <a:p>
            <a:pPr lvl="1"/>
            <a:r>
              <a:rPr lang="es-ES" dirty="0" smtClean="0"/>
              <a:t>Policy-&gt;</a:t>
            </a:r>
            <a:r>
              <a:rPr lang="es-ES" dirty="0"/>
              <a:t>Policy-</a:t>
            </a:r>
            <a:r>
              <a:rPr lang="es-ES" dirty="0" smtClean="0"/>
              <a:t>&gt;Policy-&gt; Create new</a:t>
            </a:r>
          </a:p>
          <a:p>
            <a:pPr lvl="2"/>
            <a:r>
              <a:rPr lang="es-ES" dirty="0" smtClean="0"/>
              <a:t>De la WAN a la LAN – publicaciones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137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RETO</a:t>
            </a:r>
            <a:endParaRPr lang="es-ES" dirty="0"/>
          </a:p>
        </p:txBody>
      </p:sp>
      <p:pic>
        <p:nvPicPr>
          <p:cNvPr id="2050" name="Picture 2" descr="D:\seguridad\13.grupo\3.firewalls\r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4736" cy="444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Soy Windows</a:t>
            </a:r>
          </a:p>
          <a:p>
            <a:r>
              <a:rPr lang="es-ES" dirty="0" smtClean="0"/>
              <a:t>Esta laboratorio utiliza </a:t>
            </a:r>
            <a:r>
              <a:rPr lang="es-ES" dirty="0" err="1" smtClean="0"/>
              <a:t>VMware</a:t>
            </a:r>
            <a:r>
              <a:rPr lang="es-ES" dirty="0" smtClean="0"/>
              <a:t> Workstation y la maquina se brindara en el laboratorio.</a:t>
            </a:r>
          </a:p>
          <a:p>
            <a:r>
              <a:rPr lang="es-ES" dirty="0" smtClean="0"/>
              <a:t>Cualesquier aporte y corrección es bien venido.</a:t>
            </a:r>
          </a:p>
          <a:p>
            <a:r>
              <a:rPr lang="es-ES" dirty="0" smtClean="0"/>
              <a:t>Todas los laboratorios practicados son de acuerdo a mi experiencia.</a:t>
            </a:r>
          </a:p>
          <a:p>
            <a:r>
              <a:rPr lang="es-ES" dirty="0" smtClean="0"/>
              <a:t>Se trata de compartir una perspectiva global de las empresas actuales de metodologías y configuraciones.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Detalles a tener en cuenta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14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Muro de Fuego, Cortafuego</a:t>
            </a:r>
          </a:p>
          <a:p>
            <a:r>
              <a:rPr lang="es-ES" dirty="0" smtClean="0"/>
              <a:t>Tecnología Pensada para la seguridad</a:t>
            </a:r>
          </a:p>
          <a:p>
            <a:r>
              <a:rPr lang="es-ES" dirty="0" smtClean="0"/>
              <a:t>Pueden ser Hardware o software</a:t>
            </a:r>
          </a:p>
          <a:p>
            <a:r>
              <a:rPr lang="es-ES" dirty="0" smtClean="0"/>
              <a:t>Bloquean, Permiten, Cifran y Descifran conexiones entrantes y/o salientes.</a:t>
            </a:r>
          </a:p>
          <a:p>
            <a:r>
              <a:rPr lang="es-ES" dirty="0" smtClean="0"/>
              <a:t>Su objetivo principal es controlar el acceso a diferentes sistemas (maquina, intranet, DMZ, etc).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firewalls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203004"/>
            <a:ext cx="4536504" cy="15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Momento 1 (Filtrado de paquetes)</a:t>
            </a:r>
          </a:p>
          <a:p>
            <a:r>
              <a:rPr lang="es-ES" dirty="0" smtClean="0"/>
              <a:t>Se trataban de identificar conexiones bien conocidas (puertos como 110, 21, 22, etc).</a:t>
            </a:r>
          </a:p>
          <a:p>
            <a:r>
              <a:rPr lang="es-ES" dirty="0" smtClean="0"/>
              <a:t>Análisis por direccionamiento (capa 3 del modelo OSI).</a:t>
            </a:r>
          </a:p>
          <a:p>
            <a:pPr marL="0" indent="0">
              <a:buNone/>
            </a:pPr>
            <a:r>
              <a:rPr lang="es-ES" dirty="0" smtClean="0"/>
              <a:t>Momento 2 (Filtrado de comportamiento)</a:t>
            </a:r>
          </a:p>
          <a:p>
            <a:r>
              <a:rPr lang="es-ES" dirty="0" smtClean="0"/>
              <a:t>Se trata de identificar el comportamiento de las conexiones (detección de ataques de DOS, tiempo de inactividad, conexiones legitimas).</a:t>
            </a:r>
          </a:p>
          <a:p>
            <a:r>
              <a:rPr lang="es-ES" dirty="0" smtClean="0"/>
              <a:t>Almacena registro de conexiones que pasan por el firewall.</a:t>
            </a:r>
          </a:p>
          <a:p>
            <a:r>
              <a:rPr lang="es-ES" dirty="0" smtClean="0"/>
              <a:t>Básicamente funcionalidades de IPS e IDS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Evolución de los firewalls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37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Momento </a:t>
            </a:r>
            <a:r>
              <a:rPr lang="es-ES" dirty="0"/>
              <a:t>3 (Filtrado de aplicación)</a:t>
            </a:r>
          </a:p>
          <a:p>
            <a:r>
              <a:rPr lang="es-ES" dirty="0"/>
              <a:t>Desarman el trafico e identifican tendencias y posterior a esto comparar contra bases de datos almacenadas o remotas (ultrasurf, telnet por diferentes puertos, trafico encapsulado).</a:t>
            </a:r>
          </a:p>
          <a:p>
            <a:r>
              <a:rPr lang="es-ES" dirty="0"/>
              <a:t>Soportan tecnología UTM (Unified Threat </a:t>
            </a:r>
            <a:r>
              <a:rPr lang="es-ES" dirty="0" smtClean="0"/>
              <a:t>Management-Gestión </a:t>
            </a:r>
            <a:r>
              <a:rPr lang="es-ES" dirty="0"/>
              <a:t>unificada de amenazas)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Evolución de los firewalls</a:t>
            </a:r>
          </a:p>
        </p:txBody>
      </p:sp>
      <p:pic>
        <p:nvPicPr>
          <p:cNvPr id="1026" name="Picture 2" descr="D:\seguridad\13.grupo\3.firewalls\what-is-u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60686"/>
            <a:ext cx="3452433" cy="24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Locales</a:t>
            </a:r>
          </a:p>
          <a:p>
            <a:pPr lvl="1"/>
            <a:r>
              <a:rPr lang="es-ES" dirty="0" smtClean="0"/>
              <a:t>Propietarios</a:t>
            </a:r>
          </a:p>
          <a:p>
            <a:pPr lvl="2"/>
            <a:r>
              <a:rPr lang="es-ES" dirty="0" smtClean="0"/>
              <a:t>Windows firewalls</a:t>
            </a:r>
          </a:p>
          <a:p>
            <a:pPr lvl="1"/>
            <a:r>
              <a:rPr lang="es-ES" dirty="0" smtClean="0"/>
              <a:t>Terceros</a:t>
            </a:r>
          </a:p>
          <a:p>
            <a:pPr lvl="2"/>
            <a:r>
              <a:rPr lang="es-ES" dirty="0" smtClean="0"/>
              <a:t>Firewalls antivirus, comodo firewalls</a:t>
            </a:r>
          </a:p>
          <a:p>
            <a:r>
              <a:rPr lang="es-ES" dirty="0" smtClean="0"/>
              <a:t>Perimetrales</a:t>
            </a:r>
          </a:p>
          <a:p>
            <a:pPr lvl="1"/>
            <a:r>
              <a:rPr lang="es-ES" dirty="0" smtClean="0"/>
              <a:t>Comerciales</a:t>
            </a:r>
          </a:p>
          <a:p>
            <a:pPr lvl="2"/>
            <a:r>
              <a:rPr lang="es-ES" dirty="0" smtClean="0"/>
              <a:t>Fortigate</a:t>
            </a:r>
            <a:endParaRPr lang="es-ES" dirty="0"/>
          </a:p>
          <a:p>
            <a:pPr lvl="2"/>
            <a:r>
              <a:rPr lang="es-ES" dirty="0" smtClean="0"/>
              <a:t>Cyberoam</a:t>
            </a:r>
          </a:p>
          <a:p>
            <a:pPr lvl="2"/>
            <a:r>
              <a:rPr lang="es-ES" dirty="0" smtClean="0"/>
              <a:t>Watchguard</a:t>
            </a:r>
            <a:endParaRPr lang="es-ES" dirty="0"/>
          </a:p>
          <a:p>
            <a:pPr lvl="1"/>
            <a:r>
              <a:rPr lang="es-ES" dirty="0" smtClean="0"/>
              <a:t>Gratuitos</a:t>
            </a:r>
          </a:p>
          <a:p>
            <a:pPr lvl="2"/>
            <a:r>
              <a:rPr lang="es-ES" dirty="0" smtClean="0"/>
              <a:t>Monowalls</a:t>
            </a:r>
          </a:p>
          <a:p>
            <a:pPr lvl="2"/>
            <a:r>
              <a:rPr lang="es-ES" dirty="0" smtClean="0"/>
              <a:t>Ipcop</a:t>
            </a:r>
          </a:p>
          <a:p>
            <a:pPr lvl="2"/>
            <a:r>
              <a:rPr lang="es-ES" dirty="0" smtClean="0"/>
              <a:t>Endian</a:t>
            </a:r>
          </a:p>
          <a:p>
            <a:pPr lvl="1"/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firewalls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706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Conexión con ping sin firewall</a:t>
            </a:r>
          </a:p>
          <a:p>
            <a:r>
              <a:rPr lang="es-ES" dirty="0" smtClean="0"/>
              <a:t>Conexión con firewall</a:t>
            </a:r>
          </a:p>
          <a:p>
            <a:r>
              <a:rPr lang="es-ES" dirty="0" smtClean="0"/>
              <a:t>Conexión con exclusión de firewall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Demo Firewalls locales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69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NOTA: Saliendo nos un poquito del tema pero necesario para continuar.</a:t>
            </a:r>
          </a:p>
          <a:p>
            <a:r>
              <a:rPr lang="es-ES" dirty="0" smtClean="0"/>
              <a:t>Conexión Directa</a:t>
            </a:r>
          </a:p>
          <a:p>
            <a:pPr lvl="1"/>
            <a:r>
              <a:rPr lang="es-ES" dirty="0" smtClean="0"/>
              <a:t>Conexión desde cliente al servidor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Conexiones</a:t>
            </a:r>
            <a:endParaRPr lang="es-ES" dirty="0"/>
          </a:p>
        </p:txBody>
      </p:sp>
      <p:pic>
        <p:nvPicPr>
          <p:cNvPr id="3074" name="Picture 2" descr="D:\seguridad\13.grupo\3.firewall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06420"/>
            <a:ext cx="3456384" cy="27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seguridad\13.grupo\3.firewalls\ín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46559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2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Conexión Reversa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Conexión</a:t>
            </a:r>
            <a:endParaRPr lang="es-ES" dirty="0"/>
          </a:p>
        </p:txBody>
      </p:sp>
      <p:pic>
        <p:nvPicPr>
          <p:cNvPr id="4098" name="Picture 2" descr="D:\seguridad\13.grupo\3.firewalls\índice inver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4608512" cy="29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1109</TotalTime>
  <Words>517</Words>
  <Application>Microsoft Office PowerPoint</Application>
  <PresentationFormat>Presentación en pantalla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Cartoné</vt:lpstr>
      <vt:lpstr>Firewalls</vt:lpstr>
      <vt:lpstr>Detalles a tener en cuenta</vt:lpstr>
      <vt:lpstr>Definición de firewalls</vt:lpstr>
      <vt:lpstr>Evolución de los firewalls</vt:lpstr>
      <vt:lpstr>Evolución de los firewalls</vt:lpstr>
      <vt:lpstr>Tipos de firewalls</vt:lpstr>
      <vt:lpstr>Demo Firewalls locales</vt:lpstr>
      <vt:lpstr>Tipos de Conexiones</vt:lpstr>
      <vt:lpstr>Tipos de Conexión</vt:lpstr>
      <vt:lpstr>Demo Conexiones con netcat</vt:lpstr>
      <vt:lpstr>Conceptos necesarios</vt:lpstr>
      <vt:lpstr>Laboratorio</vt:lpstr>
      <vt:lpstr>Paso 1</vt:lpstr>
      <vt:lpstr>Paso 2</vt:lpstr>
      <vt:lpstr>Paso 3</vt:lpstr>
      <vt:lpstr>RETO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>equipo</dc:creator>
  <cp:lastModifiedBy>equipo</cp:lastModifiedBy>
  <cp:revision>37</cp:revision>
  <dcterms:created xsi:type="dcterms:W3CDTF">2013-11-04T11:41:54Z</dcterms:created>
  <dcterms:modified xsi:type="dcterms:W3CDTF">2013-11-09T23:47:41Z</dcterms:modified>
</cp:coreProperties>
</file>