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20D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623-8921-49C9-8D11-36CD487969A8}" type="datetimeFigureOut">
              <a:rPr lang="hu-HU" smtClean="0"/>
              <a:t>2013.10.14.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4086-FF6E-4C98-9ECA-8BEF00A860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337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623-8921-49C9-8D11-36CD487969A8}" type="datetimeFigureOut">
              <a:rPr lang="hu-HU" smtClean="0"/>
              <a:t>2013.10.14.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4086-FF6E-4C98-9ECA-8BEF00A860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2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623-8921-49C9-8D11-36CD487969A8}" type="datetimeFigureOut">
              <a:rPr lang="hu-HU" smtClean="0"/>
              <a:t>2013.10.14.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4086-FF6E-4C98-9ECA-8BEF00A860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666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623-8921-49C9-8D11-36CD487969A8}" type="datetimeFigureOut">
              <a:rPr lang="hu-HU" smtClean="0"/>
              <a:t>2013.10.14.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4086-FF6E-4C98-9ECA-8BEF00A860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95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623-8921-49C9-8D11-36CD487969A8}" type="datetimeFigureOut">
              <a:rPr lang="hu-HU" smtClean="0"/>
              <a:t>2013.10.14.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4086-FF6E-4C98-9ECA-8BEF00A860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163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623-8921-49C9-8D11-36CD487969A8}" type="datetimeFigureOut">
              <a:rPr lang="hu-HU" smtClean="0"/>
              <a:t>2013.10.14.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4086-FF6E-4C98-9ECA-8BEF00A860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988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623-8921-49C9-8D11-36CD487969A8}" type="datetimeFigureOut">
              <a:rPr lang="hu-HU" smtClean="0"/>
              <a:t>2013.10.14.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4086-FF6E-4C98-9ECA-8BEF00A860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332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623-8921-49C9-8D11-36CD487969A8}" type="datetimeFigureOut">
              <a:rPr lang="hu-HU" smtClean="0"/>
              <a:t>2013.10.14.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4086-FF6E-4C98-9ECA-8BEF00A860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32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623-8921-49C9-8D11-36CD487969A8}" type="datetimeFigureOut">
              <a:rPr lang="hu-HU" smtClean="0"/>
              <a:t>2013.10.14.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4086-FF6E-4C98-9ECA-8BEF00A860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25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623-8921-49C9-8D11-36CD487969A8}" type="datetimeFigureOut">
              <a:rPr lang="hu-HU" smtClean="0"/>
              <a:t>2013.10.14.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4086-FF6E-4C98-9ECA-8BEF00A860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601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623-8921-49C9-8D11-36CD487969A8}" type="datetimeFigureOut">
              <a:rPr lang="hu-HU" smtClean="0"/>
              <a:t>2013.10.14.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4086-FF6E-4C98-9ECA-8BEF00A860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46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8A623-8921-49C9-8D11-36CD487969A8}" type="datetimeFigureOut">
              <a:rPr lang="hu-HU" smtClean="0"/>
              <a:t>2013.10.14.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34086-FF6E-4C98-9ECA-8BEF00A860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436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cklone/HelloAngularJS-RobotStoreDem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63588" y="908720"/>
            <a:ext cx="7416824" cy="2232248"/>
          </a:xfrm>
          <a:prstGeom prst="roundRect">
            <a:avLst/>
          </a:prstGeom>
          <a:solidFill>
            <a:srgbClr val="EEEE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484784"/>
            <a:ext cx="2016224" cy="936104"/>
          </a:xfrm>
        </p:spPr>
        <p:txBody>
          <a:bodyPr>
            <a:normAutofit/>
          </a:bodyPr>
          <a:lstStyle/>
          <a:p>
            <a:r>
              <a:rPr lang="hu-HU" sz="4800" dirty="0" smtClean="0">
                <a:ea typeface="Verdana" panose="020B0604030504040204" pitchFamily="34" charset="0"/>
                <a:cs typeface="Verdana" panose="020B0604030504040204" pitchFamily="34" charset="0"/>
              </a:rPr>
              <a:t>Hello</a:t>
            </a:r>
            <a:r>
              <a:rPr lang="hu-HU" sz="5400" dirty="0" smtClean="0"/>
              <a:t> </a:t>
            </a:r>
            <a:endParaRPr lang="hu-HU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82960"/>
          </a:xfrm>
        </p:spPr>
        <p:txBody>
          <a:bodyPr/>
          <a:lstStyle/>
          <a:p>
            <a:r>
              <a:rPr lang="hu-HU" dirty="0" smtClean="0">
                <a:solidFill>
                  <a:srgbClr val="A6120D"/>
                </a:solidFill>
              </a:rPr>
              <a:t>Frontend Meetup Budapest, October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00956"/>
            <a:ext cx="43910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63688" y="4725144"/>
            <a:ext cx="56166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tint val="75000"/>
                  </a:schemeClr>
                </a:solidFill>
              </a:rPr>
              <a:t>Barna Tóth </a:t>
            </a:r>
            <a:r>
              <a:rPr lang="hu-HU" sz="2000" dirty="0" smtClean="0">
                <a:solidFill>
                  <a:schemeClr val="tx1">
                    <a:tint val="75000"/>
                  </a:schemeClr>
                </a:solidFill>
              </a:rPr>
              <a:t>	|	barna.toth@logmein.com</a:t>
            </a:r>
            <a:endParaRPr lang="hu-HU" sz="2000" dirty="0">
              <a:solidFill>
                <a:schemeClr val="tx1">
                  <a:tint val="75000"/>
                </a:schemeClr>
              </a:solidFill>
            </a:endParaRP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177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A6120D"/>
                </a:solidFill>
              </a:rPr>
              <a:t>Why do we need templating?</a:t>
            </a:r>
            <a:endParaRPr lang="hu-HU" dirty="0">
              <a:solidFill>
                <a:srgbClr val="A6120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808" y="1340768"/>
            <a:ext cx="1169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jQuery</a:t>
            </a:r>
            <a:endParaRPr lang="hu-H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19840" y="1988840"/>
            <a:ext cx="261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Was a big leap forward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840" y="2358172"/>
            <a:ext cx="311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Mark up nearly disappeared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31782" y="2348880"/>
            <a:ext cx="2849124" cy="369332"/>
            <a:chOff x="3651494" y="2790220"/>
            <a:chExt cx="2849124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4139952" y="2790220"/>
              <a:ext cx="2360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Main mistake</a:t>
              </a:r>
              <a:endParaRPr lang="hu-HU" dirty="0"/>
            </a:p>
          </p:txBody>
        </p:sp>
        <p:sp>
          <p:nvSpPr>
            <p:cNvPr id="9" name="Left Arrow 8"/>
            <p:cNvSpPr/>
            <p:nvPr/>
          </p:nvSpPr>
          <p:spPr>
            <a:xfrm>
              <a:off x="3651494" y="2974886"/>
              <a:ext cx="416450" cy="45719"/>
            </a:xfrm>
            <a:prstGeom prst="leftArrow">
              <a:avLst/>
            </a:prstGeom>
            <a:solidFill>
              <a:srgbClr val="A6120D"/>
            </a:solidFill>
            <a:ln>
              <a:solidFill>
                <a:srgbClr val="A612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19840" y="271821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Simple tasks became complicated and hard to read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519840" y="308754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Performance issues and vulnerabilities (XSS)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231807" y="3697868"/>
            <a:ext cx="1790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Templating</a:t>
            </a:r>
            <a:endParaRPr lang="hu-HU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19840" y="4293096"/>
            <a:ext cx="230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Easy to see through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519840" y="4612486"/>
            <a:ext cx="467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Loose coupling between View and Controller</a:t>
            </a:r>
            <a:endParaRPr lang="hu-HU" dirty="0"/>
          </a:p>
        </p:txBody>
      </p:sp>
      <p:grpSp>
        <p:nvGrpSpPr>
          <p:cNvPr id="18" name="Group 17"/>
          <p:cNvGrpSpPr/>
          <p:nvPr/>
        </p:nvGrpSpPr>
        <p:grpSpPr>
          <a:xfrm>
            <a:off x="5311698" y="4602681"/>
            <a:ext cx="2860702" cy="369332"/>
            <a:chOff x="3651494" y="2790220"/>
            <a:chExt cx="2860702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4151530" y="2790220"/>
              <a:ext cx="2360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MVC</a:t>
              </a:r>
              <a:endParaRPr lang="hu-HU" dirty="0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3651494" y="2974886"/>
              <a:ext cx="416450" cy="45719"/>
            </a:xfrm>
            <a:prstGeom prst="leftArrow">
              <a:avLst/>
            </a:prstGeom>
            <a:solidFill>
              <a:srgbClr val="A6120D"/>
            </a:solidFill>
            <a:ln>
              <a:solidFill>
                <a:srgbClr val="A612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19840" y="4968093"/>
            <a:ext cx="191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Easibly testable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519839" y="5291916"/>
            <a:ext cx="235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Less code, more fun</a:t>
            </a:r>
            <a:endParaRPr lang="hu-HU" dirty="0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2" y="1484784"/>
            <a:ext cx="5472608" cy="4544316"/>
          </a:xfrm>
          <a:prstGeom prst="rect">
            <a:avLst/>
          </a:prstGeom>
          <a:noFill/>
          <a:ln w="76200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" y="1215851"/>
            <a:ext cx="5688632" cy="4964034"/>
          </a:xfrm>
          <a:prstGeom prst="rect">
            <a:avLst/>
          </a:prstGeom>
          <a:noFill/>
          <a:ln w="76200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86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1" grpId="0"/>
      <p:bldP spid="14" grpId="0"/>
      <p:bldP spid="15" grpId="0"/>
      <p:bldP spid="16" grpId="0"/>
      <p:bldP spid="17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A6120D"/>
                </a:solidFill>
              </a:rPr>
              <a:t>Why AngularJS?</a:t>
            </a:r>
            <a:endParaRPr lang="hu-HU" dirty="0">
              <a:solidFill>
                <a:srgbClr val="A6120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247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Developed by Google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835532"/>
            <a:ext cx="483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Not only a MVC library but a whole framework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2236222"/>
            <a:ext cx="504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Support for a wide variety of browsers (even ie7)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612740"/>
            <a:ext cx="2975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Designed for testable code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29820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Dependency Injection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3351404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Modularized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4426769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Good Docs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4067780"/>
            <a:ext cx="287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Built-in powerful features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3706960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Routing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347479" y="474453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Extension for HTML language</a:t>
            </a:r>
            <a:endParaRPr lang="hu-HU" dirty="0"/>
          </a:p>
        </p:txBody>
      </p:sp>
      <p:pic>
        <p:nvPicPr>
          <p:cNvPr id="2050" name="Picture 2" descr="http://ninja-squad.com/public/img/angularj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454321"/>
            <a:ext cx="3538364" cy="353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66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2564904"/>
            <a:ext cx="6449888" cy="604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5400" b="1" dirty="0" smtClean="0">
                <a:solidFill>
                  <a:srgbClr val="A6120D"/>
                </a:solidFill>
              </a:rPr>
              <a:t>Robot Store Demo</a:t>
            </a:r>
            <a:endParaRPr lang="hu-HU" sz="5400" b="1" dirty="0">
              <a:solidFill>
                <a:srgbClr val="A6120D"/>
              </a:solidFill>
            </a:endParaRPr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5429250"/>
            <a:ext cx="3571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1547664" y="4581128"/>
            <a:ext cx="610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2"/>
                </a:solidFill>
                <a:hlinkClick r:id="rId3"/>
              </a:rPr>
              <a:t>https://github.com/Hacklone/HelloAngularJS-RobotStoreDemo</a:t>
            </a:r>
            <a:endParaRPr lang="hu-H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A6120D"/>
                </a:solidFill>
              </a:rPr>
              <a:t>Questions</a:t>
            </a:r>
            <a:r>
              <a:rPr lang="hu-HU" dirty="0" smtClean="0"/>
              <a:t>?</a:t>
            </a:r>
            <a:endParaRPr lang="hu-HU" dirty="0"/>
          </a:p>
        </p:txBody>
      </p:sp>
      <p:pic>
        <p:nvPicPr>
          <p:cNvPr id="4098" name="Picture 2" descr="http://espei.com/wp-content/uploads/2013/05/equipmentprotection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60848"/>
            <a:ext cx="4032448" cy="403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43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68</TotalTime>
  <Words>111</Words>
  <Application>Microsoft Office PowerPoint</Application>
  <PresentationFormat>Diavetítés a képernyőre (4:3 oldalarány)</PresentationFormat>
  <Paragraphs>30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Office Theme</vt:lpstr>
      <vt:lpstr>Hello </vt:lpstr>
      <vt:lpstr>Why do we need templating?</vt:lpstr>
      <vt:lpstr>Why AngularJS?</vt:lpstr>
      <vt:lpstr>PowerPoint bemutató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</dc:title>
  <dc:creator>Barna Toth</dc:creator>
  <cp:lastModifiedBy>Barna</cp:lastModifiedBy>
  <cp:revision>10</cp:revision>
  <dcterms:created xsi:type="dcterms:W3CDTF">2013-10-14T13:04:12Z</dcterms:created>
  <dcterms:modified xsi:type="dcterms:W3CDTF">2013-10-14T20:24:00Z</dcterms:modified>
</cp:coreProperties>
</file>