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3" r:id="rId1"/>
  </p:sldMasterIdLst>
  <p:sldIdLst>
    <p:sldId id="256" r:id="rId2"/>
    <p:sldId id="260" r:id="rId3"/>
    <p:sldId id="257" r:id="rId4"/>
    <p:sldId id="258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BFF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56"/>
  </p:normalViewPr>
  <p:slideViewPr>
    <p:cSldViewPr snapToGrid="0" snapToObjects="1">
      <p:cViewPr>
        <p:scale>
          <a:sx n="105" d="100"/>
          <a:sy n="105" d="100"/>
        </p:scale>
        <p:origin x="1304" y="-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6E9A5-1D47-2F47-B588-7DF28B5735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CC4257-EA48-8B4A-8D87-433F90CC95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BDF4B4-2362-9A40-BE8D-D3218AAAA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4/15/19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A4690-743C-2E48-9DB9-8AD0185BC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B8922-82AA-CD47-BC8F-31D28E0E3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17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83E70-B5BE-9341-B7A3-0206F62F4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1EACDE-888E-7743-B247-138782EC6B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DF7D34-1562-E245-9331-6E1EE6789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4/15/19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B4182A-3E14-F544-9637-7CFFED4AA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67D51B-BA4E-6D43-8757-B8BAF23DA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941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82DD13-F3FF-6C41-9390-9AFF619E43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FD0ADB-BE30-2B40-A860-335866BEA8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233508-8B25-2146-A746-1FF385FA5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4/15/19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25CD7-0D56-9845-BDBB-6C5CB5EB6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0954B1-B3FC-2849-888D-AC5CA036E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013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9B3-578F-1A40-A4CF-3D0B0E9DA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53168-E3BB-044C-8B42-F96A97132A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D06C70-C5A9-F04C-9940-84EE973D7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4/15/19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BFF8EB-5545-174C-80D5-BCE77C1C2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E0EF5F-A5A4-7041-B52F-FB401F2D2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300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A2418-8BC3-5942-B125-5EEFD190D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D561AA-8A22-B843-B1CB-3B399C8DD1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566D52-8306-4B46-8C24-749337D10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4/15/19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8DFB62-375A-A849-83CE-81F84AA36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EC9234-CE71-0145-A65C-B36465464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827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CFE44-B725-8948-A0B1-BF84DCC86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1D316-9B6E-FA46-B0F7-5928B77230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3A6502-18F8-A844-906E-EA247FD20B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D4A997-4D3E-6E48-8C02-5B2275E07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4/15/19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77B973-31E9-E14A-A36C-6ACBAD4A5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CC483F-490D-E542-B85E-696AA7DB7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509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17380-1C3C-334A-BAFD-1F9C786FC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C828E0-7FAC-E647-B546-920057B9CD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2EA8A6-163A-0944-9272-BEE2759A53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6A0F51-D318-6141-94D7-F5F9E2C2A9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AF39E8-9B85-2C4A-AC20-8FA309BF78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A75F7D-0A10-1D4C-8B23-367975C60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4/15/19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6A257E-CE14-5A4B-87B2-830C75EE9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A6D170-AC7F-EC42-8727-6C2F01EC6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143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D407B-E50B-8B42-9AB1-A4B11FBFC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9F3AA0-92A2-EE4E-9F24-C34F7A3EF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4/15/19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A43DD8-1C94-904E-BAF9-713558B00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2A3047-4D9A-9449-A181-B3C05B019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317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A537BE-35C3-3940-838F-C95381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4/15/19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C79DBD-3C93-1B42-AC88-D7D6ED4C3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58C8B-2207-3A41-8BB0-4C44CC827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604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46E1C-FF0B-5749-BB73-5F3905AD1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73BD2-DAC4-6940-A3F8-474D28E2A8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87DA9D-B2DB-DE4D-AC49-AE12F84667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86F899-B75B-AF40-B031-7734D46F3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4/15/19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33789A-B061-5047-A908-BC75386AF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094463-2411-9341-A2A2-0ECFD05B8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516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7B76F-42A9-544F-9DAA-7E840C619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2F00C9-5E35-174A-BBFF-97AEFF7910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FA1651-A44C-4040-ADD2-9BD5A24DA4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0530D8-EDC7-C244-B0CC-52E92BDB0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4/15/19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1039C1-7D24-9A49-9970-6150F28C8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75AFC0-2431-174F-8D1B-D7976A7B2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284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340C84-2993-7844-89B6-2C378772B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D8CC29-017F-9C42-A690-0B8D3EBD24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5CFF2-9FD0-DD4C-A762-18F505B065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4/15/19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899EF-6060-5743-9E7C-44CAE32C60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0F58BD-9FC3-5343-89CD-AC57E01368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881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93B5EF-07B8-A64C-93EC-186C52BB26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8650" y="4555055"/>
            <a:ext cx="5174047" cy="1723125"/>
          </a:xfrm>
        </p:spPr>
        <p:txBody>
          <a:bodyPr anchor="ctr">
            <a:normAutofit/>
          </a:bodyPr>
          <a:lstStyle/>
          <a:p>
            <a:pPr algn="r"/>
            <a:r>
              <a:rPr lang="en-US" sz="4800" b="1" i="1" dirty="0"/>
              <a:t>Clustering</a:t>
            </a:r>
            <a:br>
              <a:rPr lang="en-US" sz="4800" b="1" i="1" dirty="0"/>
            </a:br>
            <a:r>
              <a:rPr lang="en-US" sz="4800" b="1" i="1" dirty="0"/>
              <a:t>Project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1B9BF2-C33C-0E46-AD84-F8EE0A6F44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56967" y="4555055"/>
            <a:ext cx="2629839" cy="1723125"/>
          </a:xfrm>
        </p:spPr>
        <p:txBody>
          <a:bodyPr anchor="ctr">
            <a:normAutofit/>
          </a:bodyPr>
          <a:lstStyle/>
          <a:p>
            <a:pPr lvl="0" algn="l">
              <a:spcBef>
                <a:spcPts val="0"/>
              </a:spcBef>
              <a:buClr>
                <a:schemeClr val="accent1"/>
              </a:buClr>
              <a:buSzPts val="1368"/>
            </a:pPr>
            <a:r>
              <a:rPr lang="en-US" dirty="0"/>
              <a:t>Chad Hackney</a:t>
            </a:r>
          </a:p>
          <a:p>
            <a:pPr lvl="0" algn="l">
              <a:spcBef>
                <a:spcPts val="0"/>
              </a:spcBef>
              <a:buClr>
                <a:schemeClr val="accent1"/>
              </a:buClr>
              <a:buSzPts val="1368"/>
            </a:pPr>
            <a:r>
              <a:rPr lang="en-US" dirty="0"/>
              <a:t>Data Science, Ada Cohort</a:t>
            </a:r>
          </a:p>
          <a:p>
            <a:pPr lvl="0" algn="l">
              <a:spcBef>
                <a:spcPts val="0"/>
              </a:spcBef>
              <a:buClr>
                <a:schemeClr val="accent1"/>
              </a:buClr>
              <a:buSzPts val="1368"/>
            </a:pPr>
            <a:r>
              <a:rPr lang="en-US" dirty="0"/>
              <a:t>Zillow Project, The Sequel</a:t>
            </a:r>
          </a:p>
          <a:p>
            <a:pPr lvl="0" algn="l">
              <a:spcBef>
                <a:spcPts val="0"/>
              </a:spcBef>
              <a:buClr>
                <a:schemeClr val="accent1"/>
              </a:buClr>
              <a:buSzPts val="1368"/>
            </a:pPr>
            <a:r>
              <a:rPr lang="en-US" dirty="0"/>
              <a:t>15 Apr 2019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425" y="1322610"/>
            <a:ext cx="1682850" cy="168284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6253" y="2707205"/>
            <a:ext cx="721796" cy="72179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44374" y="2603243"/>
            <a:ext cx="220271" cy="22027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29087" y="0"/>
            <a:ext cx="4814914" cy="3429000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79834" y="4776880"/>
            <a:ext cx="0" cy="130302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735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A3FCF-86A4-1547-BF11-7BA198801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Zillow data set w/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51C75-98ED-6E4F-A3FA-1FC80F897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Essentially no additional insights from previous Zillow project;</a:t>
            </a:r>
          </a:p>
          <a:p>
            <a:r>
              <a:rPr lang="en-US" dirty="0"/>
              <a:t>Possibly due to user error, i.e. insufficient experience playing with clusters and modeling and their interactions;</a:t>
            </a:r>
          </a:p>
          <a:p>
            <a:r>
              <a:rPr lang="en-US" dirty="0"/>
              <a:t>Will experiment more to better discover how clusters and modeling play together.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81D1F2-7997-174D-AD11-CEEB3B5D04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055" y="3739192"/>
            <a:ext cx="7664749" cy="2332424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83474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1C7D4-BC4D-A74C-9CCD-63467807D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C4F92-22FF-1A43-AB74-C9A8D411C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Accidental discovery regarding color schemes in Seaborn:</a:t>
            </a:r>
          </a:p>
          <a:p>
            <a:pPr lvl="1"/>
            <a:r>
              <a:rPr lang="en-US" dirty="0"/>
              <a:t>Incorrect color input generates an error with massive list of color options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4A260D-5821-6C47-8244-A1C464F390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742104"/>
            <a:ext cx="7886700" cy="266825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53CC184-D11F-7642-81A5-5EA64BFCAB0D}"/>
              </a:ext>
            </a:extLst>
          </p:cNvPr>
          <p:cNvSpPr txBox="1">
            <a:spLocks/>
          </p:cNvSpPr>
          <p:nvPr/>
        </p:nvSpPr>
        <p:spPr>
          <a:xfrm>
            <a:off x="634746" y="5742432"/>
            <a:ext cx="7886700" cy="4406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Experimentation ensues…</a:t>
            </a:r>
          </a:p>
        </p:txBody>
      </p:sp>
    </p:spTree>
    <p:extLst>
      <p:ext uri="{BB962C8B-B14F-4D97-AF65-F5344CB8AC3E}">
        <p14:creationId xmlns:p14="http://schemas.microsoft.com/office/powerpoint/2010/main" val="2647622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D17A8E0-2424-E240-AB6C-3F45DBFFC8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87856"/>
            <a:ext cx="9144000" cy="3987321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E5CACD07-E867-1549-ABCB-0892A50C00C0}"/>
              </a:ext>
            </a:extLst>
          </p:cNvPr>
          <p:cNvGrpSpPr/>
          <p:nvPr/>
        </p:nvGrpSpPr>
        <p:grpSpPr>
          <a:xfrm>
            <a:off x="4572000" y="2126386"/>
            <a:ext cx="4203510" cy="3965233"/>
            <a:chOff x="4572000" y="1417734"/>
            <a:chExt cx="4203510" cy="396523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326576B-AC16-9741-8A2C-9AD0B452B3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5653" r="54030"/>
            <a:stretch/>
          </p:blipFill>
          <p:spPr>
            <a:xfrm>
              <a:off x="4572000" y="1690689"/>
              <a:ext cx="4203510" cy="3692278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39A7F1F-DDAE-BB4C-A2F3-E3C7CB1983B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3259" t="442" b="92933"/>
            <a:stretch/>
          </p:blipFill>
          <p:spPr>
            <a:xfrm>
              <a:off x="5448444" y="1417734"/>
              <a:ext cx="2445224" cy="259307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</p:grpSp>
      <p:sp>
        <p:nvSpPr>
          <p:cNvPr id="9" name="Oval 8">
            <a:extLst>
              <a:ext uri="{FF2B5EF4-FFF2-40B4-BE49-F238E27FC236}">
                <a16:creationId xmlns:a16="http://schemas.microsoft.com/office/drawing/2014/main" id="{50E9F495-4C6C-9147-A663-4D8C1E69A095}"/>
              </a:ext>
            </a:extLst>
          </p:cNvPr>
          <p:cNvSpPr/>
          <p:nvPr/>
        </p:nvSpPr>
        <p:spPr>
          <a:xfrm>
            <a:off x="5448444" y="1866286"/>
            <a:ext cx="1675687" cy="77792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E5F10F5-F19C-F24B-A867-3B3884048784}"/>
              </a:ext>
            </a:extLst>
          </p:cNvPr>
          <p:cNvSpPr/>
          <p:nvPr/>
        </p:nvSpPr>
        <p:spPr>
          <a:xfrm>
            <a:off x="6878472" y="1127936"/>
            <a:ext cx="1462591" cy="77792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90DF53B-2E71-A64A-B5D7-9A8F19D20D24}"/>
              </a:ext>
            </a:extLst>
          </p:cNvPr>
          <p:cNvCxnSpPr>
            <a:cxnSpLocks/>
          </p:cNvCxnSpPr>
          <p:nvPr/>
        </p:nvCxnSpPr>
        <p:spPr>
          <a:xfrm flipH="1">
            <a:off x="6878472" y="1559447"/>
            <a:ext cx="1283396" cy="65949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1">
            <a:extLst>
              <a:ext uri="{FF2B5EF4-FFF2-40B4-BE49-F238E27FC236}">
                <a16:creationId xmlns:a16="http://schemas.microsoft.com/office/drawing/2014/main" id="{0071E934-2A52-E041-97BB-4B1E3B4A7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Reverse color palette</a:t>
            </a:r>
          </a:p>
        </p:txBody>
      </p:sp>
    </p:spTree>
    <p:extLst>
      <p:ext uri="{BB962C8B-B14F-4D97-AF65-F5344CB8AC3E}">
        <p14:creationId xmlns:p14="http://schemas.microsoft.com/office/powerpoint/2010/main" val="1445357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BBB2864-B593-1D47-903F-7D85257460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438656"/>
            <a:ext cx="5499100" cy="4495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9F032B4-7B96-6A49-8222-9A654169F5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0612" y="1457452"/>
            <a:ext cx="5410200" cy="44577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E2BCBC4-DC9D-3640-A7FA-33C1B609E3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4320" y="1549908"/>
            <a:ext cx="5397500" cy="4406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CF6D656-1EBC-3D48-AFA6-8CB206046F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9204" y="1552702"/>
            <a:ext cx="5397500" cy="44069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A4E6FF1-ACEA-8344-874D-5E6F2C535E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58340" y="1546860"/>
            <a:ext cx="5397500" cy="44069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4D5B603-7D79-AD47-9590-CF04E62868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73224" y="1547368"/>
            <a:ext cx="5397500" cy="44069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110F13F-ED32-D14A-9BDF-DF354E3C2B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85314" y="1542542"/>
            <a:ext cx="5397500" cy="44069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71FC4D9-ECF7-6A48-BE6D-AE8E8DAAC54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92578" y="1542542"/>
            <a:ext cx="5397500" cy="44069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2F48D2-94B2-C140-85A1-DFD734C8D7B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99842" y="1542542"/>
            <a:ext cx="5397500" cy="44069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0D70037-DCB3-7B43-943B-AA3E98FFCAD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16250" y="1544828"/>
            <a:ext cx="5397500" cy="4406900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0B99BE41-6269-4C4D-AE72-4AF7AC3E1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Alpha settings, .1 up to 1.0</a:t>
            </a:r>
          </a:p>
        </p:txBody>
      </p:sp>
    </p:spTree>
    <p:extLst>
      <p:ext uri="{BB962C8B-B14F-4D97-AF65-F5344CB8AC3E}">
        <p14:creationId xmlns:p14="http://schemas.microsoft.com/office/powerpoint/2010/main" val="4131904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0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0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80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100</Words>
  <Application>Microsoft Macintosh PowerPoint</Application>
  <PresentationFormat>On-screen Show (4:3)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Clustering Project</vt:lpstr>
      <vt:lpstr>Zillow data set w/ clustering</vt:lpstr>
      <vt:lpstr>Observations</vt:lpstr>
      <vt:lpstr>Reverse color palette</vt:lpstr>
      <vt:lpstr>Alpha settings, .1 up to 1.0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Classification Project</dc:title>
  <dc:creator>Chad Hackney</dc:creator>
  <cp:lastModifiedBy>Chad Hackney</cp:lastModifiedBy>
  <cp:revision>32</cp:revision>
  <dcterms:created xsi:type="dcterms:W3CDTF">2019-04-15T14:14:51Z</dcterms:created>
  <dcterms:modified xsi:type="dcterms:W3CDTF">2019-04-15T15:50:51Z</dcterms:modified>
</cp:coreProperties>
</file>