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14"/>
    <p:restoredTop sz="91429"/>
  </p:normalViewPr>
  <p:slideViewPr>
    <p:cSldViewPr snapToGrid="0" snapToObjects="1">
      <p:cViewPr varScale="1">
        <p:scale>
          <a:sx n="130" d="100"/>
          <a:sy n="130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92DC-2C6D-F941-B605-F643F5D6E74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0DA-D370-1D41-9291-781D57ED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92DC-2C6D-F941-B605-F643F5D6E74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0DA-D370-1D41-9291-781D57ED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5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92DC-2C6D-F941-B605-F643F5D6E74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0DA-D370-1D41-9291-781D57ED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9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92DC-2C6D-F941-B605-F643F5D6E74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0DA-D370-1D41-9291-781D57ED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4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92DC-2C6D-F941-B605-F643F5D6E74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0DA-D370-1D41-9291-781D57ED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8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92DC-2C6D-F941-B605-F643F5D6E74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0DA-D370-1D41-9291-781D57ED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4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92DC-2C6D-F941-B605-F643F5D6E74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0DA-D370-1D41-9291-781D57ED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1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92DC-2C6D-F941-B605-F643F5D6E74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0DA-D370-1D41-9291-781D57ED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92DC-2C6D-F941-B605-F643F5D6E74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0DA-D370-1D41-9291-781D57ED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9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92DC-2C6D-F941-B605-F643F5D6E74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0DA-D370-1D41-9291-781D57ED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0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92DC-2C6D-F941-B605-F643F5D6E74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0DA-D370-1D41-9291-781D57ED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6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D92DC-2C6D-F941-B605-F643F5D6E74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A70DA-D370-1D41-9291-781D57ED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0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403123" y="1425677"/>
            <a:ext cx="2410278" cy="1284007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85710" y="4534278"/>
            <a:ext cx="2410278" cy="1284007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688971" y="909650"/>
            <a:ext cx="4217894" cy="5208105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CLOUD</a:t>
            </a:r>
            <a:endParaRPr lang="en-US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536723" y="909650"/>
            <a:ext cx="4422952" cy="5208105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DEVICE</a:t>
            </a:r>
            <a:endParaRPr lang="en-US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5213" y="1726910"/>
            <a:ext cx="13716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Camera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2427" y="1521170"/>
            <a:ext cx="1371600" cy="10972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Motion</a:t>
            </a:r>
          </a:p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Detection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93771" y="1521170"/>
            <a:ext cx="1371600" cy="1097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Image Recognition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93771" y="4627642"/>
            <a:ext cx="1371600" cy="10972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Speech</a:t>
            </a:r>
          </a:p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Analysis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427" y="4627642"/>
            <a:ext cx="1371600" cy="10972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Audio 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Detection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33611" y="3120023"/>
            <a:ext cx="137160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Helvetica Neue Thin" charset="0"/>
                <a:ea typeface="Helvetica Neue Thin" charset="0"/>
                <a:cs typeface="Helvetica Neue Thin" charset="0"/>
              </a:rPr>
              <a:t>Anomaly Detection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92283" y="3110191"/>
            <a:ext cx="1371600" cy="10972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Activity</a:t>
            </a:r>
          </a:p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Record</a:t>
            </a:r>
          </a:p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(cache)</a:t>
            </a:r>
            <a:endParaRPr lang="en-US" dirty="0" smtClean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14" name="Elbow Connector 13"/>
          <p:cNvCxnSpPr>
            <a:stCxn id="7" idx="3"/>
            <a:endCxn id="8" idx="1"/>
          </p:cNvCxnSpPr>
          <p:nvPr/>
        </p:nvCxnSpPr>
        <p:spPr>
          <a:xfrm>
            <a:off x="4344027" y="2069810"/>
            <a:ext cx="3649744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3"/>
            <a:endCxn id="9" idx="1"/>
          </p:cNvCxnSpPr>
          <p:nvPr/>
        </p:nvCxnSpPr>
        <p:spPr>
          <a:xfrm>
            <a:off x="4344027" y="5176282"/>
            <a:ext cx="3649744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2"/>
            <a:endCxn id="91" idx="3"/>
          </p:cNvCxnSpPr>
          <p:nvPr/>
        </p:nvCxnSpPr>
        <p:spPr>
          <a:xfrm rot="5400000" flipH="1">
            <a:off x="7353626" y="1292506"/>
            <a:ext cx="332333" cy="2319556"/>
          </a:xfrm>
          <a:prstGeom prst="bentConnector4">
            <a:avLst>
              <a:gd name="adj1" fmla="val -68786"/>
              <a:gd name="adj2" fmla="val 6478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" idx="0"/>
            <a:endCxn id="92" idx="3"/>
          </p:cNvCxnSpPr>
          <p:nvPr/>
        </p:nvCxnSpPr>
        <p:spPr>
          <a:xfrm rot="16200000" flipH="1" flipV="1">
            <a:off x="7324132" y="3663525"/>
            <a:ext cx="391322" cy="2319556"/>
          </a:xfrm>
          <a:prstGeom prst="bentConnector4">
            <a:avLst>
              <a:gd name="adj1" fmla="val -58417"/>
              <a:gd name="adj2" fmla="val 647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2" idx="1"/>
            <a:endCxn id="11" idx="3"/>
          </p:cNvCxnSpPr>
          <p:nvPr/>
        </p:nvCxnSpPr>
        <p:spPr>
          <a:xfrm rot="10800000" flipV="1">
            <a:off x="4305211" y="3658831"/>
            <a:ext cx="687072" cy="983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5213" y="4833382"/>
            <a:ext cx="1371600" cy="685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Helvetica Neue Thin" charset="0"/>
                <a:ea typeface="Helvetica Neue Thin" charset="0"/>
                <a:cs typeface="Helvetica Neue Thin" charset="0"/>
              </a:rPr>
              <a:t>Microphone</a:t>
            </a:r>
            <a:endParaRPr lang="en-US" dirty="0" smtClean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37" name="Elbow Connector 36"/>
          <p:cNvCxnSpPr>
            <a:stCxn id="6" idx="3"/>
            <a:endCxn id="7" idx="1"/>
          </p:cNvCxnSpPr>
          <p:nvPr/>
        </p:nvCxnSpPr>
        <p:spPr>
          <a:xfrm>
            <a:off x="2076813" y="2069810"/>
            <a:ext cx="895614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6" idx="3"/>
            <a:endCxn id="10" idx="1"/>
          </p:cNvCxnSpPr>
          <p:nvPr/>
        </p:nvCxnSpPr>
        <p:spPr>
          <a:xfrm>
            <a:off x="2076813" y="5176282"/>
            <a:ext cx="895614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95820" y="3325763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Notification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58" name="Elbow Connector 57"/>
          <p:cNvCxnSpPr>
            <a:stCxn id="11" idx="1"/>
            <a:endCxn id="57" idx="3"/>
          </p:cNvCxnSpPr>
          <p:nvPr/>
        </p:nvCxnSpPr>
        <p:spPr>
          <a:xfrm rot="10800000">
            <a:off x="2067421" y="3668663"/>
            <a:ext cx="866191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988415" y="1737477"/>
            <a:ext cx="1371600" cy="1097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Image</a:t>
            </a:r>
          </a:p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Recognition</a:t>
            </a:r>
          </a:p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(lite)</a:t>
            </a:r>
            <a:endParaRPr lang="en-US" dirty="0" smtClean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988415" y="4470324"/>
            <a:ext cx="1371600" cy="10972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Speech</a:t>
            </a:r>
          </a:p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Analysis</a:t>
            </a:r>
          </a:p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(lite)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87145" y="3110191"/>
            <a:ext cx="1371600" cy="10972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Activity Record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5" name="Elbow Connector 44"/>
          <p:cNvCxnSpPr>
            <a:stCxn id="12" idx="3"/>
            <a:endCxn id="27" idx="1"/>
          </p:cNvCxnSpPr>
          <p:nvPr/>
        </p:nvCxnSpPr>
        <p:spPr>
          <a:xfrm>
            <a:off x="6363883" y="3658831"/>
            <a:ext cx="1623262" cy="12700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0328933" y="3120023"/>
            <a:ext cx="137160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Helvetica Neue Thin" charset="0"/>
                <a:ea typeface="Helvetica Neue Thin" charset="0"/>
                <a:cs typeface="Helvetica Neue Thin" charset="0"/>
              </a:rPr>
              <a:t>Anomaly </a:t>
            </a:r>
            <a:r>
              <a:rPr lang="en-US" smtClean="0">
                <a:latin typeface="Helvetica Neue Thin" charset="0"/>
                <a:ea typeface="Helvetica Neue Thin" charset="0"/>
                <a:cs typeface="Helvetica Neue Thin" charset="0"/>
              </a:rPr>
              <a:t>Discovery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59" name="Elbow Connector 58"/>
          <p:cNvCxnSpPr>
            <a:stCxn id="27" idx="3"/>
            <a:endCxn id="56" idx="1"/>
          </p:cNvCxnSpPr>
          <p:nvPr/>
        </p:nvCxnSpPr>
        <p:spPr>
          <a:xfrm>
            <a:off x="9358745" y="3658831"/>
            <a:ext cx="970188" cy="983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9677730" y="1521170"/>
            <a:ext cx="1371600" cy="1097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Image Discovery</a:t>
            </a:r>
          </a:p>
        </p:txBody>
      </p:sp>
      <p:cxnSp>
        <p:nvCxnSpPr>
          <p:cNvPr id="61" name="Elbow Connector 60"/>
          <p:cNvCxnSpPr>
            <a:stCxn id="27" idx="3"/>
            <a:endCxn id="60" idx="1"/>
          </p:cNvCxnSpPr>
          <p:nvPr/>
        </p:nvCxnSpPr>
        <p:spPr>
          <a:xfrm flipV="1">
            <a:off x="9358745" y="2069810"/>
            <a:ext cx="318985" cy="158902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9677730" y="4627642"/>
            <a:ext cx="1371600" cy="10972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Speech</a:t>
            </a:r>
          </a:p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Discovery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64" name="Elbow Connector 63"/>
          <p:cNvCxnSpPr>
            <a:stCxn id="27" idx="3"/>
            <a:endCxn id="62" idx="1"/>
          </p:cNvCxnSpPr>
          <p:nvPr/>
        </p:nvCxnSpPr>
        <p:spPr>
          <a:xfrm>
            <a:off x="9358745" y="3658831"/>
            <a:ext cx="318985" cy="151745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2" idx="0"/>
            <a:endCxn id="56" idx="2"/>
          </p:cNvCxnSpPr>
          <p:nvPr/>
        </p:nvCxnSpPr>
        <p:spPr>
          <a:xfrm rot="5400000" flipH="1" flipV="1">
            <a:off x="10483962" y="4096872"/>
            <a:ext cx="410339" cy="6512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60" idx="2"/>
            <a:endCxn id="56" idx="0"/>
          </p:cNvCxnSpPr>
          <p:nvPr/>
        </p:nvCxnSpPr>
        <p:spPr>
          <a:xfrm rot="16200000" flipH="1">
            <a:off x="10438345" y="2543634"/>
            <a:ext cx="501573" cy="6512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91" idx="2"/>
            <a:endCxn id="12" idx="0"/>
          </p:cNvCxnSpPr>
          <p:nvPr/>
        </p:nvCxnSpPr>
        <p:spPr>
          <a:xfrm rot="16200000" flipH="1">
            <a:off x="5538432" y="2970540"/>
            <a:ext cx="275434" cy="38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92" idx="0"/>
            <a:endCxn id="12" idx="2"/>
          </p:cNvCxnSpPr>
          <p:nvPr/>
        </p:nvCxnSpPr>
        <p:spPr>
          <a:xfrm rot="5400000" flipH="1" flipV="1">
            <a:off x="5544723" y="4336964"/>
            <a:ext cx="262853" cy="3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55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38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 Neue Thin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Strawman Architecture</dc:title>
  <dc:creator>DAVID MARTIN</dc:creator>
  <cp:lastModifiedBy>DAVID MARTIN</cp:lastModifiedBy>
  <cp:revision>10</cp:revision>
  <dcterms:created xsi:type="dcterms:W3CDTF">2016-04-20T17:40:47Z</dcterms:created>
  <dcterms:modified xsi:type="dcterms:W3CDTF">2016-04-21T00:18:16Z</dcterms:modified>
</cp:coreProperties>
</file>