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4"/>
    <p:restoredTop sz="91429"/>
  </p:normalViewPr>
  <p:slideViewPr>
    <p:cSldViewPr snapToGrid="0" snapToObjects="1">
      <p:cViewPr varScale="1">
        <p:scale>
          <a:sx n="99" d="100"/>
          <a:sy n="99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C13B1-5F83-2B4E-81BC-D17127356EF0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69C4-C18F-0042-8341-BAD87697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alchemyapi.com/products/features/text-extraction" TargetMode="External"/><Relationship Id="rId12" Type="http://schemas.openxmlformats.org/officeDocument/2006/relationships/hyperlink" Target="http://www.alchemyapi.com/products/features/microformats-parsing" TargetMode="External"/><Relationship Id="rId13" Type="http://schemas.openxmlformats.org/officeDocument/2006/relationships/hyperlink" Target="http://www.alchemyapi.com/products/features/feed-detection" TargetMode="External"/><Relationship Id="rId14" Type="http://schemas.openxmlformats.org/officeDocument/2006/relationships/hyperlink" Target="http://www.alchemyapi.com/products/features/linked-dat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ww.alchemyapi.com/products/features/sentiment-analysis" TargetMode="External"/><Relationship Id="rId4" Type="http://schemas.openxmlformats.org/officeDocument/2006/relationships/hyperlink" Target="http://www.alchemyapi.com/products/alchemylanguage/emotion-analysis" TargetMode="External"/><Relationship Id="rId5" Type="http://schemas.openxmlformats.org/officeDocument/2006/relationships/hyperlink" Target="http://www.alchemyapi.com/products/features/keyword-extraction" TargetMode="External"/><Relationship Id="rId6" Type="http://schemas.openxmlformats.org/officeDocument/2006/relationships/hyperlink" Target="http://www.alchemyapi.com/products/features/concept-tagging" TargetMode="External"/><Relationship Id="rId7" Type="http://schemas.openxmlformats.org/officeDocument/2006/relationships/hyperlink" Target="http://www.alchemyapi.com/products/features/relation-extraction" TargetMode="External"/><Relationship Id="rId8" Type="http://schemas.openxmlformats.org/officeDocument/2006/relationships/hyperlink" Target="http://www.alchemyapi.com/products/features/taxonomy" TargetMode="External"/><Relationship Id="rId9" Type="http://schemas.openxmlformats.org/officeDocument/2006/relationships/hyperlink" Target="http://www.alchemyapi.com/products/features/author-extraction" TargetMode="External"/><Relationship Id="rId10" Type="http://schemas.openxmlformats.org/officeDocument/2006/relationships/hyperlink" Target="http://www.alchemyapi.com/products/features/language-detec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"/>
              </a:rPr>
              <a:t>AlchemyAPI Language Analysis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"/>
              </a:rPr>
              <a:t>Entity Extraction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Sentiment Analysis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Emotion Analysis (Beta)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Keyword Extraction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Concept Tagging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Relation Extraction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Taxonomy Classification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Author Extraction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Language Detection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Text Extraction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Microformats Parsing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Feed Detection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Linked Data Support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16961-398F-3B44-A9D7-9395CA3E4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5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92DC-2C6D-F941-B605-F643F5D6E74D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0DA-D370-1D41-9291-781D57EDB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0" Type="http://schemas.openxmlformats.org/officeDocument/2006/relationships/image" Target="../media/image8.tiff"/><Relationship Id="rId11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403123" y="1425677"/>
            <a:ext cx="2410278" cy="1284007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5710" y="4534278"/>
            <a:ext cx="2410278" cy="1284007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88971" y="909650"/>
            <a:ext cx="4217894" cy="520810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CLOUD</a:t>
            </a:r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536723" y="909650"/>
            <a:ext cx="4422952" cy="5208105"/>
          </a:xfrm>
          <a:prstGeom prst="roundRect">
            <a:avLst/>
          </a:prstGeom>
          <a:solidFill>
            <a:schemeClr val="bg1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DEVICE</a:t>
            </a:r>
            <a:endParaRPr lang="en-US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213" y="1726910"/>
            <a:ext cx="1371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2427" y="1521170"/>
            <a:ext cx="1371600" cy="1097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Motion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Detection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3771" y="1521170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 Recognition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3771" y="4627642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Analysis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427" y="4627642"/>
            <a:ext cx="1371600" cy="1097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Audio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3611" y="3120023"/>
            <a:ext cx="137160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Anomaly Detection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92283" y="3110191"/>
            <a:ext cx="1371600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Activity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Record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(cache)</a:t>
            </a:r>
          </a:p>
        </p:txBody>
      </p: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>
            <a:off x="4344027" y="2069810"/>
            <a:ext cx="364974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9" idx="1"/>
          </p:cNvCxnSpPr>
          <p:nvPr/>
        </p:nvCxnSpPr>
        <p:spPr>
          <a:xfrm>
            <a:off x="4344027" y="5176282"/>
            <a:ext cx="364974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91" idx="3"/>
          </p:cNvCxnSpPr>
          <p:nvPr/>
        </p:nvCxnSpPr>
        <p:spPr>
          <a:xfrm rot="5400000" flipH="1">
            <a:off x="7353626" y="1292506"/>
            <a:ext cx="332333" cy="2319556"/>
          </a:xfrm>
          <a:prstGeom prst="bentConnector4">
            <a:avLst>
              <a:gd name="adj1" fmla="val -68786"/>
              <a:gd name="adj2" fmla="val 6478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92" idx="3"/>
          </p:cNvCxnSpPr>
          <p:nvPr/>
        </p:nvCxnSpPr>
        <p:spPr>
          <a:xfrm rot="16200000" flipH="1" flipV="1">
            <a:off x="7324132" y="3663525"/>
            <a:ext cx="391322" cy="2319556"/>
          </a:xfrm>
          <a:prstGeom prst="bentConnector4">
            <a:avLst>
              <a:gd name="adj1" fmla="val -58417"/>
              <a:gd name="adj2" fmla="val 64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1"/>
            <a:endCxn id="11" idx="3"/>
          </p:cNvCxnSpPr>
          <p:nvPr/>
        </p:nvCxnSpPr>
        <p:spPr>
          <a:xfrm rot="10800000" flipV="1">
            <a:off x="4305211" y="3658831"/>
            <a:ext cx="687072" cy="98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5213" y="4833382"/>
            <a:ext cx="13716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Microphone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37" name="Elbow Connector 36"/>
          <p:cNvCxnSpPr>
            <a:stCxn id="6" idx="3"/>
            <a:endCxn id="7" idx="1"/>
          </p:cNvCxnSpPr>
          <p:nvPr/>
        </p:nvCxnSpPr>
        <p:spPr>
          <a:xfrm>
            <a:off x="2076813" y="2069810"/>
            <a:ext cx="89561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3"/>
            <a:endCxn id="10" idx="1"/>
          </p:cNvCxnSpPr>
          <p:nvPr/>
        </p:nvCxnSpPr>
        <p:spPr>
          <a:xfrm>
            <a:off x="2076813" y="5176282"/>
            <a:ext cx="89561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95820" y="3325763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Notification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8" name="Elbow Connector 57"/>
          <p:cNvCxnSpPr>
            <a:stCxn id="11" idx="1"/>
            <a:endCxn id="57" idx="3"/>
          </p:cNvCxnSpPr>
          <p:nvPr/>
        </p:nvCxnSpPr>
        <p:spPr>
          <a:xfrm rot="10800000">
            <a:off x="2067421" y="3668663"/>
            <a:ext cx="866191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988415" y="1737477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Recognition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(lite)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988415" y="4470324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Analysis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(lite)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87145" y="3110191"/>
            <a:ext cx="1371600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Activity Record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45" name="Elbow Connector 44"/>
          <p:cNvCxnSpPr>
            <a:stCxn id="12" idx="3"/>
            <a:endCxn id="27" idx="1"/>
          </p:cNvCxnSpPr>
          <p:nvPr/>
        </p:nvCxnSpPr>
        <p:spPr>
          <a:xfrm>
            <a:off x="6363883" y="3658831"/>
            <a:ext cx="1623262" cy="1270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328933" y="3120023"/>
            <a:ext cx="137160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 Neue Thin" charset="0"/>
                <a:ea typeface="Helvetica Neue Thin" charset="0"/>
                <a:cs typeface="Helvetica Neue Thin" charset="0"/>
              </a:rPr>
              <a:t>Anomaly Discovery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59" name="Elbow Connector 58"/>
          <p:cNvCxnSpPr>
            <a:stCxn id="27" idx="3"/>
            <a:endCxn id="56" idx="1"/>
          </p:cNvCxnSpPr>
          <p:nvPr/>
        </p:nvCxnSpPr>
        <p:spPr>
          <a:xfrm>
            <a:off x="9358745" y="3658831"/>
            <a:ext cx="970188" cy="98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677730" y="1521170"/>
            <a:ext cx="1371600" cy="1097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Image Discovery</a:t>
            </a:r>
          </a:p>
        </p:txBody>
      </p:sp>
      <p:cxnSp>
        <p:nvCxnSpPr>
          <p:cNvPr id="61" name="Elbow Connector 60"/>
          <p:cNvCxnSpPr>
            <a:stCxn id="27" idx="3"/>
            <a:endCxn id="60" idx="1"/>
          </p:cNvCxnSpPr>
          <p:nvPr/>
        </p:nvCxnSpPr>
        <p:spPr>
          <a:xfrm flipV="1">
            <a:off x="9358745" y="2069810"/>
            <a:ext cx="318985" cy="15890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677730" y="4627642"/>
            <a:ext cx="1371600" cy="10972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Speech</a:t>
            </a:r>
          </a:p>
          <a:p>
            <a:pPr algn="ctr"/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Discovery</a:t>
            </a:r>
            <a:endParaRPr lang="en-US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64" name="Elbow Connector 63"/>
          <p:cNvCxnSpPr>
            <a:stCxn id="27" idx="3"/>
            <a:endCxn id="62" idx="1"/>
          </p:cNvCxnSpPr>
          <p:nvPr/>
        </p:nvCxnSpPr>
        <p:spPr>
          <a:xfrm>
            <a:off x="9358745" y="3658831"/>
            <a:ext cx="318985" cy="15174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0"/>
            <a:endCxn id="56" idx="2"/>
          </p:cNvCxnSpPr>
          <p:nvPr/>
        </p:nvCxnSpPr>
        <p:spPr>
          <a:xfrm rot="5400000" flipH="1" flipV="1">
            <a:off x="10483962" y="4096872"/>
            <a:ext cx="410339" cy="6512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0" idx="2"/>
            <a:endCxn id="56" idx="0"/>
          </p:cNvCxnSpPr>
          <p:nvPr/>
        </p:nvCxnSpPr>
        <p:spPr>
          <a:xfrm rot="16200000" flipH="1">
            <a:off x="10438345" y="2543634"/>
            <a:ext cx="501573" cy="6512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2"/>
            <a:endCxn id="12" idx="0"/>
          </p:cNvCxnSpPr>
          <p:nvPr/>
        </p:nvCxnSpPr>
        <p:spPr>
          <a:xfrm rot="16200000" flipH="1">
            <a:off x="5538432" y="2970540"/>
            <a:ext cx="275434" cy="38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2" idx="0"/>
            <a:endCxn id="12" idx="2"/>
          </p:cNvCxnSpPr>
          <p:nvPr/>
        </p:nvCxnSpPr>
        <p:spPr>
          <a:xfrm rot="5400000" flipH="1" flipV="1">
            <a:off x="5544723" y="4336964"/>
            <a:ext cx="262853" cy="3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7215806" y="1411356"/>
            <a:ext cx="1987826" cy="520810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WATSON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56588" y="1411356"/>
            <a:ext cx="6500192" cy="520810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DEVICE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318" y="2484758"/>
            <a:ext cx="666220" cy="13464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9532" y="1878758"/>
            <a:ext cx="1391478" cy="1033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Light" charset="0"/>
                <a:ea typeface="Helvetica Neue Light" charset="0"/>
                <a:cs typeface="Helvetica Neue Light" charset="0"/>
              </a:rPr>
              <a:t>Image Capture</a:t>
            </a:r>
            <a:endParaRPr lang="en-US" sz="1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9532" y="5259411"/>
            <a:ext cx="1391478" cy="103367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Light" charset="0"/>
                <a:ea typeface="Helvetica Neue Light" charset="0"/>
                <a:cs typeface="Helvetica Neue Light" charset="0"/>
              </a:rPr>
              <a:t>Audio Capture</a:t>
            </a:r>
            <a:endParaRPr lang="en-US" sz="1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6264" y="3573819"/>
            <a:ext cx="1391478" cy="10336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Anomaly Detection</a:t>
            </a:r>
            <a:endParaRPr lang="en-US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9532" y="3573821"/>
            <a:ext cx="1391478" cy="103367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Activity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History &amp; State</a:t>
            </a:r>
          </a:p>
        </p:txBody>
      </p:sp>
      <p:cxnSp>
        <p:nvCxnSpPr>
          <p:cNvPr id="14" name="Elbow Connector 13"/>
          <p:cNvCxnSpPr>
            <a:stCxn id="7" idx="3"/>
            <a:endCxn id="8" idx="1"/>
          </p:cNvCxnSpPr>
          <p:nvPr/>
        </p:nvCxnSpPr>
        <p:spPr>
          <a:xfrm>
            <a:off x="4461010" y="2395593"/>
            <a:ext cx="3059596" cy="2882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3"/>
            <a:endCxn id="9" idx="1"/>
          </p:cNvCxnSpPr>
          <p:nvPr/>
        </p:nvCxnSpPr>
        <p:spPr>
          <a:xfrm flipV="1">
            <a:off x="4461010" y="5518711"/>
            <a:ext cx="3059596" cy="25753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2" idx="0"/>
          </p:cNvCxnSpPr>
          <p:nvPr/>
        </p:nvCxnSpPr>
        <p:spPr>
          <a:xfrm rot="5400000">
            <a:off x="5804230" y="1161706"/>
            <a:ext cx="373156" cy="4451074"/>
          </a:xfrm>
          <a:prstGeom prst="bentConnector3">
            <a:avLst>
              <a:gd name="adj1" fmla="val 56973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12" idx="2"/>
          </p:cNvCxnSpPr>
          <p:nvPr/>
        </p:nvCxnSpPr>
        <p:spPr>
          <a:xfrm rot="16200000" flipV="1">
            <a:off x="5793616" y="2579147"/>
            <a:ext cx="394385" cy="4451074"/>
          </a:xfrm>
          <a:prstGeom prst="bentConnector3">
            <a:avLst>
              <a:gd name="adj1" fmla="val 54684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2" idx="3"/>
            <a:endCxn id="11" idx="1"/>
          </p:cNvCxnSpPr>
          <p:nvPr/>
        </p:nvCxnSpPr>
        <p:spPr>
          <a:xfrm flipV="1">
            <a:off x="4461010" y="4090654"/>
            <a:ext cx="905254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02318" y="4354711"/>
            <a:ext cx="666220" cy="13464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latin typeface="Helvetica Neue Light" charset="0"/>
                <a:ea typeface="Helvetica Neue Light" charset="0"/>
                <a:cs typeface="Helvetica Neue Light" charset="0"/>
              </a:rPr>
              <a:t>Microphone</a:t>
            </a: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37" name="Elbow Connector 36"/>
          <p:cNvCxnSpPr>
            <a:stCxn id="6" idx="3"/>
            <a:endCxn id="107" idx="1"/>
          </p:cNvCxnSpPr>
          <p:nvPr/>
        </p:nvCxnSpPr>
        <p:spPr>
          <a:xfrm flipV="1">
            <a:off x="1468538" y="3155068"/>
            <a:ext cx="280745" cy="29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36" idx="3"/>
            <a:endCxn id="93" idx="1"/>
          </p:cNvCxnSpPr>
          <p:nvPr/>
        </p:nvCxnSpPr>
        <p:spPr>
          <a:xfrm>
            <a:off x="1468538" y="5027942"/>
            <a:ext cx="220398" cy="1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10088217" y="3573821"/>
            <a:ext cx="1590261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Anomaly</a:t>
            </a:r>
          </a:p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Notification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58" name="Elbow Connector 57"/>
          <p:cNvCxnSpPr>
            <a:stCxn id="11" idx="3"/>
            <a:endCxn id="57" idx="1"/>
          </p:cNvCxnSpPr>
          <p:nvPr/>
        </p:nvCxnSpPr>
        <p:spPr>
          <a:xfrm>
            <a:off x="6757742" y="4090654"/>
            <a:ext cx="3330475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085520" y="2083871"/>
            <a:ext cx="1391478" cy="1033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Object Detection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85520" y="5066528"/>
            <a:ext cx="1391478" cy="103367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Language/  Keyword</a:t>
            </a:r>
          </a:p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Detection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32" name="Elbow Connector 31"/>
          <p:cNvCxnSpPr>
            <a:stCxn id="10" idx="3"/>
            <a:endCxn id="12" idx="2"/>
          </p:cNvCxnSpPr>
          <p:nvPr/>
        </p:nvCxnSpPr>
        <p:spPr>
          <a:xfrm flipH="1" flipV="1">
            <a:off x="3765271" y="4607491"/>
            <a:ext cx="695739" cy="1168755"/>
          </a:xfrm>
          <a:prstGeom prst="bentConnector4">
            <a:avLst>
              <a:gd name="adj1" fmla="val -32857"/>
              <a:gd name="adj2" fmla="val 76061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2" idx="3"/>
            <a:endCxn id="12" idx="2"/>
          </p:cNvCxnSpPr>
          <p:nvPr/>
        </p:nvCxnSpPr>
        <p:spPr>
          <a:xfrm flipH="1" flipV="1">
            <a:off x="3765271" y="4607491"/>
            <a:ext cx="2711727" cy="975872"/>
          </a:xfrm>
          <a:prstGeom prst="bentConnector4">
            <a:avLst>
              <a:gd name="adj1" fmla="val -8430"/>
              <a:gd name="adj2" fmla="val 76481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  <a:endCxn id="12" idx="0"/>
          </p:cNvCxnSpPr>
          <p:nvPr/>
        </p:nvCxnSpPr>
        <p:spPr>
          <a:xfrm flipH="1">
            <a:off x="3765271" y="2395593"/>
            <a:ext cx="695739" cy="1178228"/>
          </a:xfrm>
          <a:prstGeom prst="bentConnector4">
            <a:avLst>
              <a:gd name="adj1" fmla="val -32857"/>
              <a:gd name="adj2" fmla="val 78988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1" idx="3"/>
            <a:endCxn id="12" idx="0"/>
          </p:cNvCxnSpPr>
          <p:nvPr/>
        </p:nvCxnSpPr>
        <p:spPr>
          <a:xfrm flipH="1">
            <a:off x="3765271" y="2600706"/>
            <a:ext cx="2711727" cy="973115"/>
          </a:xfrm>
          <a:prstGeom prst="bentConnector4">
            <a:avLst>
              <a:gd name="adj1" fmla="val -8430"/>
              <a:gd name="adj2" fmla="val 78848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20606" y="5001876"/>
            <a:ext cx="1391478" cy="1033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Language</a:t>
            </a:r>
          </a:p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Analysis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0606" y="2166995"/>
            <a:ext cx="1391478" cy="1033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Image</a:t>
            </a:r>
          </a:p>
          <a:p>
            <a:pPr algn="ctr"/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Analysis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3" name="Elbow Connector 62"/>
          <p:cNvCxnSpPr>
            <a:stCxn id="11" idx="2"/>
            <a:endCxn id="10" idx="0"/>
          </p:cNvCxnSpPr>
          <p:nvPr/>
        </p:nvCxnSpPr>
        <p:spPr>
          <a:xfrm rot="5400000">
            <a:off x="4587676" y="3785084"/>
            <a:ext cx="651922" cy="2296732"/>
          </a:xfrm>
          <a:prstGeom prst="bentConnector3">
            <a:avLst>
              <a:gd name="adj1" fmla="val 5425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1" idx="0"/>
            <a:endCxn id="7" idx="2"/>
          </p:cNvCxnSpPr>
          <p:nvPr/>
        </p:nvCxnSpPr>
        <p:spPr>
          <a:xfrm rot="16200000" flipV="1">
            <a:off x="4582942" y="2094758"/>
            <a:ext cx="661391" cy="2296732"/>
          </a:xfrm>
          <a:prstGeom prst="bentConnector3">
            <a:avLst>
              <a:gd name="adj1" fmla="val 47207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746" y="4348991"/>
            <a:ext cx="520700" cy="3937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58" y="4261876"/>
            <a:ext cx="660531" cy="66053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104" y="5814632"/>
            <a:ext cx="457200" cy="4445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524" y="5572267"/>
            <a:ext cx="467812" cy="5461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1688936" y="4511218"/>
            <a:ext cx="965602" cy="1033670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 Neue Light" charset="0"/>
                <a:ea typeface="Helvetica Neue Light" charset="0"/>
                <a:cs typeface="Helvetica Neue Light" charset="0"/>
              </a:rPr>
              <a:t>Sound Detection</a:t>
            </a:r>
            <a:endParaRPr lang="en-US" sz="12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00" name="Elbow Connector 99"/>
          <p:cNvCxnSpPr>
            <a:stCxn id="93" idx="3"/>
            <a:endCxn id="10" idx="1"/>
          </p:cNvCxnSpPr>
          <p:nvPr/>
        </p:nvCxnSpPr>
        <p:spPr>
          <a:xfrm>
            <a:off x="2654538" y="5028053"/>
            <a:ext cx="414994" cy="7481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3" idx="3"/>
            <a:endCxn id="12" idx="1"/>
          </p:cNvCxnSpPr>
          <p:nvPr/>
        </p:nvCxnSpPr>
        <p:spPr>
          <a:xfrm flipV="1">
            <a:off x="2654538" y="4090656"/>
            <a:ext cx="414994" cy="9373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749283" y="2638233"/>
            <a:ext cx="905255" cy="1033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 Light" charset="0"/>
                <a:ea typeface="Helvetica Neue Light" charset="0"/>
                <a:cs typeface="Helvetica Neue Light" charset="0"/>
              </a:rPr>
              <a:t>Motion</a:t>
            </a:r>
          </a:p>
          <a:p>
            <a:pPr algn="ctr"/>
            <a:r>
              <a:rPr lang="en-US" sz="1200" dirty="0" smtClean="0">
                <a:latin typeface="Helvetica Neue Light" charset="0"/>
                <a:ea typeface="Helvetica Neue Light" charset="0"/>
                <a:cs typeface="Helvetica Neue Light" charset="0"/>
              </a:rPr>
              <a:t>Detection</a:t>
            </a:r>
            <a:endParaRPr lang="en-US" sz="12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10" name="Elbow Connector 109"/>
          <p:cNvCxnSpPr>
            <a:stCxn id="107" idx="3"/>
            <a:endCxn id="7" idx="1"/>
          </p:cNvCxnSpPr>
          <p:nvPr/>
        </p:nvCxnSpPr>
        <p:spPr>
          <a:xfrm flipV="1">
            <a:off x="2654538" y="2395593"/>
            <a:ext cx="414994" cy="7594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7" idx="3"/>
            <a:endCxn id="12" idx="1"/>
          </p:cNvCxnSpPr>
          <p:nvPr/>
        </p:nvCxnSpPr>
        <p:spPr>
          <a:xfrm>
            <a:off x="2654538" y="3155068"/>
            <a:ext cx="414994" cy="935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447" y="4765687"/>
            <a:ext cx="419100" cy="4318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551" y="2898790"/>
            <a:ext cx="419100" cy="431800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4931" y="3422379"/>
            <a:ext cx="482600" cy="4826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994" y="3466912"/>
            <a:ext cx="469900" cy="4699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0322" y="2080506"/>
            <a:ext cx="444500" cy="4445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0745" y="1820156"/>
            <a:ext cx="533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102</Words>
  <Application>Microsoft Macintosh PowerPoint</Application>
  <PresentationFormat>Widescreen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 Neue Light</vt:lpstr>
      <vt:lpstr>Helvetica Neue Thin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Architecture</dc:title>
  <dc:creator>DAVID MARTIN</dc:creator>
  <cp:lastModifiedBy>DAVID MARTIN</cp:lastModifiedBy>
  <cp:revision>11</cp:revision>
  <dcterms:created xsi:type="dcterms:W3CDTF">2016-04-20T17:40:47Z</dcterms:created>
  <dcterms:modified xsi:type="dcterms:W3CDTF">2016-04-22T21:17:50Z</dcterms:modified>
</cp:coreProperties>
</file>