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9" d="100"/>
          <a:sy n="129" d="100"/>
        </p:scale>
        <p:origin x="-1056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50275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If you don’t call db.session.commit(), your changes won’t actually take effect!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flask-sqlalchemy.pocoo.org/2.1/quickstart/" TargetMode="External"/><Relationship Id="rId4" Type="http://schemas.openxmlformats.org/officeDocument/2006/relationships/hyperlink" Target="http://flask-sqlalchemy.pocoo.org/2.1/models/%23models" TargetMode="External"/><Relationship Id="rId5" Type="http://schemas.openxmlformats.org/officeDocument/2006/relationships/hyperlink" Target="http://flask-sqlalchemy.pocoo.org/2.1/queries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ORM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Interacting with the database in application code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Reference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http://flask-sqlalchemy.pocoo.org/2.1/quickstart/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http://flask-sqlalchemy.pocoo.org/2.1/models/#models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http://flask-sqlalchemy.pocoo.org/2.1/queries/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ORM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spcAft>
                <a:spcPts val="1000"/>
              </a:spcAft>
              <a:buFont typeface="Arial"/>
              <a:buChar char="•"/>
            </a:pPr>
            <a:r>
              <a:rPr lang="en" dirty="0"/>
              <a:t>We just learned about SQL, which is very useful for being able to poke around a MySQL server. </a:t>
            </a:r>
          </a:p>
          <a:p>
            <a:pPr marL="514350" lvl="0" indent="-285750" rtl="0">
              <a:spcBef>
                <a:spcPts val="0"/>
              </a:spcBef>
              <a:spcAft>
                <a:spcPts val="1000"/>
              </a:spcAft>
              <a:buFont typeface="Arial"/>
              <a:buChar char="•"/>
            </a:pPr>
            <a:r>
              <a:rPr lang="en" dirty="0"/>
              <a:t>However, in the real world, most apps don’t use SQL directly.</a:t>
            </a:r>
          </a:p>
          <a:p>
            <a:pPr marL="514350" lvl="0" indent="-285750" rtl="0">
              <a:spcBef>
                <a:spcPts val="0"/>
              </a:spcBef>
              <a:buFont typeface="Arial"/>
              <a:buChar char="•"/>
            </a:pPr>
            <a:r>
              <a:rPr lang="en" dirty="0"/>
              <a:t>Instead, they use a technique called </a:t>
            </a:r>
            <a:r>
              <a:rPr lang="en" b="1" dirty="0"/>
              <a:t>Object Relational Mapping (ORM)</a:t>
            </a:r>
            <a:r>
              <a:rPr lang="en" dirty="0"/>
              <a:t>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SQLAlchemy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spcAft>
                <a:spcPts val="1000"/>
              </a:spcAft>
              <a:buFont typeface="Arial"/>
              <a:buChar char="•"/>
            </a:pPr>
            <a:r>
              <a:rPr lang="en" dirty="0"/>
              <a:t>An ORM is a library that encapsulates the nitty gritty details of interacting with a database, allowing the developer to write object-oriented code that the ORM can convert to raw SQL.</a:t>
            </a:r>
          </a:p>
          <a:p>
            <a:pPr marL="514350" lvl="0" indent="-285750" rtl="0">
              <a:spcBef>
                <a:spcPts val="0"/>
              </a:spcBef>
              <a:spcAft>
                <a:spcPts val="1000"/>
              </a:spcAft>
              <a:buFont typeface="Arial"/>
              <a:buChar char="•"/>
            </a:pPr>
            <a:r>
              <a:rPr lang="en" dirty="0"/>
              <a:t>This means the developer’s code is more readable and thus more easily maintained!</a:t>
            </a:r>
          </a:p>
          <a:p>
            <a:pPr marL="514350" lvl="0" indent="-285750" rtl="0">
              <a:spcBef>
                <a:spcPts val="0"/>
              </a:spcBef>
              <a:spcAft>
                <a:spcPts val="1000"/>
              </a:spcAft>
              <a:buFont typeface="Arial"/>
              <a:buChar char="•"/>
            </a:pPr>
            <a:r>
              <a:rPr lang="en" dirty="0"/>
              <a:t>SQLAlchemy is one such library that can be used with Python apps.</a:t>
            </a:r>
          </a:p>
          <a:p>
            <a:pPr lvl="0">
              <a:spcBef>
                <a:spcPts val="0"/>
              </a:spcBef>
              <a:spcAft>
                <a:spcPts val="10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Let’s see an example...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Imagine we have a database table named Bagel that is defined like this: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+-------+-------------+------+-----+---------+-------+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Field | Type        | Null | Key | Default | Extra |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+-------+-------------+------+-----+---------+-------+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name  | varchar(15) | NO   | PRI | NULL    |       |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price | float       | NO   |     | NULL    |       |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+-------+-------------+------+-----+---------+-------+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Defining the model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then define a model in our code that matches the database table schema: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class Bagel(db.Model</a:t>
            </a:r>
            <a:r>
              <a:rPr lang="en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should match the db table name, except for capitalization</a:t>
            </a:r>
          </a:p>
          <a:p>
            <a:pPr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name = db.Column(db.String(15), primary_key=True, nullable=False)</a:t>
            </a:r>
          </a:p>
          <a:p>
            <a:pPr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price = db.Column(db.Float, nullable=False)</a:t>
            </a:r>
          </a:p>
          <a:p>
            <a:pPr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def __init__(self, name, price):	</a:t>
            </a:r>
            <a:r>
              <a:rPr lang="en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constructor function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self.name = name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self.price = price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Connecting to the database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final piece is to actually connect our model to our database.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" dirty="0"/>
              <a:t>In the terminal, while in the virtual env, run this:</a:t>
            </a:r>
          </a:p>
          <a:p>
            <a:pPr lvl="0" indent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sudo </a:t>
            </a: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pip install flask_sqlalchemy</a:t>
            </a:r>
            <a:b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sudo </a:t>
            </a: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pip install pymysql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/>
              <a:t>A</a:t>
            </a:r>
            <a:r>
              <a:rPr lang="en" dirty="0" smtClean="0"/>
              <a:t>dd </a:t>
            </a:r>
            <a:r>
              <a:rPr lang="en" dirty="0"/>
              <a:t>another import: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/>
              <a:t>	</a:t>
            </a: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from flask_sqlalchemy import SQLAlchemy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" dirty="0"/>
              <a:t>Add this configuration somewhere at the top of the file, after you’ve instantiated 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app.config</a:t>
            </a: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['SQLALCHEMY_DATABASE_URI'] = 'mysql+pymysql</a:t>
            </a:r>
            <a:r>
              <a:rPr lang="en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://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400" i="1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 i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db_username&gt;</a:t>
            </a: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400" i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&lt;db_password&gt;</a:t>
            </a: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" sz="1400" i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&lt;db_host&gt;</a:t>
            </a: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1400" i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&lt;db_name&gt;</a:t>
            </a: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" dirty="0"/>
              <a:t>Finally, instantiate a db object:</a:t>
            </a:r>
          </a:p>
          <a:p>
            <a:pPr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db </a:t>
            </a: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SQLAlchemy(app)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Interacting with the database through SQLAlchemy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/>
              <a:t>With the ORM, we can now interact with the Bagel table in our code like this: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" sz="1400" dirty="0"/>
              <a:t>Querying for all the records in the bagel table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Font typeface="Consolas"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bagels = Bagel.query.all()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" sz="1400" dirty="0"/>
              <a:t>Querying for specific records that match some criteria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Font typeface="Consolas"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bagel = Bagel.query.filter_by(name='sesame bagel').one()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" sz="1400" dirty="0"/>
              <a:t>Creating a new record and saving it to the </a:t>
            </a:r>
            <a:r>
              <a:rPr lang="en" sz="1400" dirty="0" smtClean="0"/>
              <a:t>database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nsolas"/>
            </a:pPr>
            <a:r>
              <a:rPr lang="en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new_bagel = Bagel(name=“cheese bagel”, price=2.50)</a:t>
            </a:r>
            <a:endParaRPr lang="en-US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nsolas"/>
            </a:pPr>
            <a:r>
              <a:rPr lang="en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db.session.add(new_bagel)</a:t>
            </a:r>
            <a:r>
              <a:rPr lang="en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registering the change in the session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nsolas"/>
            </a:pPr>
            <a:r>
              <a:rPr lang="en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db.session.commit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persist all changes in the session to the database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" sz="1400" dirty="0"/>
              <a:t>Deleting a record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bagel = Bagel.query.filter_by(name='sesame bagel').one()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nsolas"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db.session.delete(bagel) </a:t>
            </a:r>
            <a:r>
              <a:rPr lang="en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mark the bagel record as deleted in the session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Font typeface="Consolas"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db.session.commit() </a:t>
            </a:r>
            <a:r>
              <a:rPr lang="en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persist all changes in the session to the database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a SQLAlchemy session?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You may have noticed that we used something called 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db.session</a:t>
            </a:r>
            <a:r>
              <a:rPr lang="en" dirty="0">
                <a:solidFill>
                  <a:srgbClr val="000000"/>
                </a:solidFill>
              </a:rPr>
              <a:t> </a:t>
            </a:r>
            <a:r>
              <a:rPr lang="en" dirty="0"/>
              <a:t>in order to save a new Bagel to the database.</a:t>
            </a:r>
          </a:p>
          <a:p>
            <a:pPr marL="457200" lvl="0" indent="-31750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400" dirty="0"/>
              <a:t>A SQLAlchemy session establishes the connection to the database, and holds the changes you’ve done to the records until you explicitly tell it to write the changes back to the database</a:t>
            </a:r>
          </a:p>
          <a:p>
            <a:pPr marL="457200" lvl="0" indent="-31750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400" dirty="0"/>
              <a:t>Example of how to update a record: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grab the bagel with name “sesame bagel”, limiting it to only one result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bagel = Bagel.query.filter_by(name='sesame bagel').one()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bagel.price = 2.00 </a:t>
            </a:r>
            <a:r>
              <a:rPr lang="en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modify the price field to be 2.00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db.session.add(bagel</a:t>
            </a:r>
            <a:r>
              <a:rPr lang="en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register the updated record in the session 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...maybe some other changes...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db.session.commit</a:t>
            </a:r>
            <a:r>
              <a:rPr lang="en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write changes registered in the session to the database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endParaRPr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That’s it for ORMs!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3606600" y="2594375"/>
            <a:ext cx="1930800" cy="66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Any 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559</Words>
  <Application>Microsoft Macintosh PowerPoint</Application>
  <PresentationFormat>On-screen Show (16:9)</PresentationFormat>
  <Paragraphs>69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PT Sans Narrow</vt:lpstr>
      <vt:lpstr>Open Sans</vt:lpstr>
      <vt:lpstr>tropic</vt:lpstr>
      <vt:lpstr>ORM</vt:lpstr>
      <vt:lpstr>ORM</vt:lpstr>
      <vt:lpstr>SQLAlchemy</vt:lpstr>
      <vt:lpstr>Let’s see an example...</vt:lpstr>
      <vt:lpstr>Defining the model</vt:lpstr>
      <vt:lpstr>Connecting to the database</vt:lpstr>
      <vt:lpstr>Interacting with the database through SQLAlchemy</vt:lpstr>
      <vt:lpstr>What is a SQLAlchemy session?</vt:lpstr>
      <vt:lpstr>That’s it for ORMs!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ORM</dc:title>
  <cp:lastModifiedBy>Nicole Ng</cp:lastModifiedBy>
  <cp:revision>10</cp:revision>
  <dcterms:modified xsi:type="dcterms:W3CDTF">2017-04-18T20:58:34Z</dcterms:modified>
</cp:coreProperties>
</file>