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Source Code Pro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JavaScript, the thing called </a:t>
            </a:r>
            <a:r>
              <a:rPr b="1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is the object that "owns" the JavaScript code.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b="1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when used in a function, is the object that "owns" the function.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b="1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when used in an object, is the object itself.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in an object constructor does not have a value. It is only a substitute for the new object.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b="1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become the new object when the constructor is used to create an object.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 that </a:t>
            </a:r>
            <a:r>
              <a:rPr b="1"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is not a variable. It is a keyword. You cannot change the value of </a:t>
            </a:r>
            <a:r>
              <a:rPr b="1"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Switches are used to perform different actions based on different conditions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in Java, remember that arrays start with an index of 0 and not 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need help figuring out the data type of a variable, use typeof. </a:t>
            </a:r>
            <a:r>
              <a:rPr lang="en"/>
              <a:t>t</a:t>
            </a:r>
            <a:r>
              <a:rPr lang="en"/>
              <a:t>ypeof foo would give you Number, String, etc. Practice using typeof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are wrapped in {}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Generally it is a bad idea to be mixing data types. However, if it turns out that you get a type and you need to “turn” it into a different data type it is called casting.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Objects: variable declaration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firstName: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lastName: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age: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eyeColor: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"blue"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firstName1 = person.firstName;  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//firstName1 = “John”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Objects: function declaration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person(firstName, lastName, age, eyeColor)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.firstName = firstName;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.lastName = lastName;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.age = age;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.eyeColor = eyeColor;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.changeName =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(name)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.lastName = 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myMother = person(“Mommy”, “Dearest”, 45, “brown”);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myMother.changeName(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aka methods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myFunction(name, age)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greeting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“Hello ” +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“. ”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question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“How are you?”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line = greeting + question;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console.log(line);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return age;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myFunction(“Crystal”, 22); 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will print out “Hello Crystal. How are you?”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					      // result = 22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() invokes the function!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Functions called without the () will return the function definition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highlight>
                  <a:srgbClr val="FFFFFF"/>
                </a:highlight>
              </a:rPr>
              <a:t>Why might this be useful? Later on, we’ll learn about passing functions around as callbacks.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toCelsius(fahrenheit) {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* (fahrenheit-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1function = toCelsius;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1function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function(f) { return (5/9) * (f-32); 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for and for/in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FOR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(var 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0&lt;br&gt;The number is 1&lt;br&gt;”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FOR/IN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 = {fname: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lname: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age: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text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(x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person[x];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“JohnDoe25”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while, do/while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WHILE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 = 0;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number is 1The number is 2”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DO/WHILE */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 = 0;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0The number is 1The number is 2The number is 3”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break and continue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BREAK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===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number is 1&lt;br&gt;The number is 2&lt;br&gt;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CONTINUE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===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0&lt;br&gt;The number is 1&lt;br&gt;The number is 2&lt;br&gt;The number is 4&lt;br&gt;”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switch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Date().getDay()) {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//grab today’s day. Returns a number between 0-6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	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//if returned 0, set day to “Sunday”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"Sunday"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//exit switch if case 0 is successful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"Monday"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"Tuesday"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"Wednesday"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"Thursday"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"Friday"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"Saturday"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	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//if you get a number not between 0-6, return this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text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"Uh oh, spaghettios"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JavaScript?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Commonly shortened to JS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A member of the classic C, C++, Java family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Scripted language - faster to learn, easier to execute*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Best known for being able to create the </a:t>
            </a:r>
            <a:r>
              <a:rPr i="1" lang="en">
                <a:solidFill>
                  <a:srgbClr val="666666"/>
                </a:solidFill>
              </a:rPr>
              <a:t>behavior</a:t>
            </a:r>
            <a:r>
              <a:rPr lang="en">
                <a:solidFill>
                  <a:srgbClr val="666666"/>
                </a:solidFill>
              </a:rPr>
              <a:t> of a webpage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231300" y="4787750"/>
            <a:ext cx="291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compared to a compiled language like Java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Similar to 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cars = [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"Saab"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"BMW"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favoriteCar = cars[0];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//Saab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https://www.w3schools.com/js/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of JavaScript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Lightweight - super easy to setup, low memory footprint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Interpreted - no compiler!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Objected oriented - just like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Primitive data types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Numbers - 10.50 or 3 or scientific notation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Strings - “Nicole Ng” or ‘Nicole Ng’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Do not mix “ and ‘:</a:t>
            </a:r>
            <a:r>
              <a:rPr lang="en" strike="sngStrike"/>
              <a:t> </a:t>
            </a:r>
            <a:r>
              <a:rPr lang="en" strike="sngStrike"/>
              <a:t>“Nicole Ng’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Booleans - true or false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Undefined - a variable without a value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Null - it’s an object!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Unlike Java,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variables do not have types.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i="1" lang="en"/>
              <a:t>values </a:t>
            </a:r>
            <a:r>
              <a:rPr lang="en"/>
              <a:t>have types.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52875" y="724200"/>
            <a:ext cx="422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num = 42;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name = “Crystal Chen”;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 foo;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 = 42;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 = “Crystal Chen”;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 data types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Objects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As opposed to simple variables, objects can hold many values.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3 types of objects: Object, Date, Array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Objects are in {}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Source Code Pro"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 = {type: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"Fiat"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model: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"500"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color: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"white"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Function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 block of code to do a particular task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Source Code Pro"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parameter1, parameter2, parameter3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code to be executed</a:t>
            </a:r>
            <a:b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Declaring variables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Examples: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123e5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z = x + 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name1 = ‘Nicole Ng’;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name1;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bool = true;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z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z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Variables are case sensitive, which means myVar is not the same as myvar.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variable values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Re-Declaring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carName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carName; 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//Will still equal “Volvo”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//BUT!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x;   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undefined</a:t>
            </a:r>
          </a:p>
          <a:p>
            <a:pPr indent="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a Number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a 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//Will equal string “523”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