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0505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don’t call db.session.commit(), your changes won’t actually take effect!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-sqlalchemy.pocoo.org/2.1/quickstart/" TargetMode="External"/><Relationship Id="rId4" Type="http://schemas.openxmlformats.org/officeDocument/2006/relationships/hyperlink" Target="http://flask-sqlalchemy.pocoo.org/2.1/models/%23models" TargetMode="External"/><Relationship Id="rId5" Type="http://schemas.openxmlformats.org/officeDocument/2006/relationships/hyperlink" Target="http://flask-sqlalchemy.pocoo.org/2.1/queri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Interacting with the database in application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http://flask-sqlalchemy.pocoo.org/2.1/quickstart/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http://flask-sqlalchemy.pocoo.org/2.1/models/#models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http://flask-sqlalchemy.pocoo.org/2.1/queries/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We just learned about SQL, which is very useful for being able to poke around a MySQL server. 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However, in the real world, most apps don’t use SQL directly.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Instead, they use a technique called </a:t>
            </a:r>
            <a:r>
              <a:rPr lang="en" b="1" dirty="0"/>
              <a:t>Object Relational Mapping (ORM)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SQLAlchemy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An ORM is a library that encapsulates the nitty gritty details of interacting with a database, allowing the developer to write object-oriented code that the ORM can convert to raw SQL.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This means the developer’s code is more readable and thus more easily maintained!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SQLAlchemy is one such library that can be used with Python apps.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see an example...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we have a database table named Bagel that is defined like this: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Field | Type        | Null | Key | Default | Extra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name  | varchar(15) | NO   | PRI | NULL    |      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price | float       | NO   |     | NULL    |       |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+-------+-------------+------+-----+---------+-------+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the model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define a model in our code that matches the database table schema: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Bagel(db.Model):	</a:t>
            </a: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should match the db table name, except for capitalization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= db.Column(db.String(15), primary_key=True, nullable=False)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 db.Column(db.Float, nullable=False)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def __init__(self, name, price):	</a:t>
            </a: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constructor function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self.name = 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self.price = price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to the database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final piece is to actually connect our model to our database.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-US" dirty="0"/>
              <a:t>A</a:t>
            </a:r>
            <a:r>
              <a:rPr lang="en" dirty="0" smtClean="0"/>
              <a:t>dd </a:t>
            </a:r>
            <a:r>
              <a:rPr lang="en" dirty="0"/>
              <a:t>another import: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flask_sqlalchemy import SQLAlchemy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Add this configuration somewhere at the top of the file, after you’ve instantiated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app.config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['SQLALCHEMY_DATABASE_URI'] = 'mysql+pymysql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i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db_username&gt;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&lt;db_password&gt;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&lt;db_host&gt;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&lt;db_name&gt;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Finally, instantiate a db object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SQLAlchemy(app)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Interacting with the database through SQLAlchemy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With the ORM, we can now interact with the Bagel table in our code like this: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Querying for all the records in the bagel table</a:t>
            </a:r>
          </a:p>
          <a:p>
            <a:pPr marL="685800" lvl="1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bagels = Bagel.query.all()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Querying for specific records that match some criteria</a:t>
            </a:r>
          </a:p>
          <a:p>
            <a:pPr marL="685800" lvl="1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Creating a new record and saving it to the database</a:t>
            </a:r>
          </a:p>
          <a:p>
            <a:pPr marL="685800" lvl="1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new_bagel = Bagel(name=“cheese bagel”,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price=2.50)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db.session.add(new_bagel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registering the change in the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persist all changes in the session to the database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/>
              <a:t>Deleting a record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db.session.delete(bagel)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mark the bagel record as deleted in the session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onsolas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db.session.commit()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persist all changes in the session to the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SQLAlchemy session?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You may have noticed that we used something called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/>
              <a:t>in order to save a new Bagel to the database.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" sz="1400" dirty="0"/>
              <a:t>A SQLAlchemy session establishes the connection to the database, and holds the changes you’ve done to the records until you explicitly tell it to write the changes back to the database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" sz="1400" dirty="0"/>
              <a:t>Example of how to update a record: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grab the bagel with name “sesame bagel”, limiting it to only one result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 = Bagel.query.filter_by(name='sesame bagel').one()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bagel.price = 2.00 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modify the price field to be 2.00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db.session.add(bagel)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register the updated record in the session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...maybe some other changes...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db.session.commit()	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write changes registered in the session to the </a:t>
            </a:r>
            <a:r>
              <a:rPr lang="en-US" sz="1400" dirty="0" err="1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endParaRPr lang="en" sz="14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 for ORMs!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06600" y="2594375"/>
            <a:ext cx="1930800" cy="6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421</Words>
  <Application>Microsoft Macintosh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PT Sans Narrow</vt:lpstr>
      <vt:lpstr>Open Sans</vt:lpstr>
      <vt:lpstr>tropic</vt:lpstr>
      <vt:lpstr>ORM</vt:lpstr>
      <vt:lpstr>ORM</vt:lpstr>
      <vt:lpstr>SQLAlchemy</vt:lpstr>
      <vt:lpstr>Let’s see an example...</vt:lpstr>
      <vt:lpstr>Defining the model</vt:lpstr>
      <vt:lpstr>Connecting to the database</vt:lpstr>
      <vt:lpstr>Interacting with the database through SQLAlchemy</vt:lpstr>
      <vt:lpstr>What is a SQLAlchemy session?</vt:lpstr>
      <vt:lpstr>That’s it for ORMs!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cp:lastModifiedBy>Nicole Ng</cp:lastModifiedBy>
  <cp:revision>8</cp:revision>
  <dcterms:modified xsi:type="dcterms:W3CDTF">2017-04-14T05:22:28Z</dcterms:modified>
</cp:coreProperties>
</file>