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56417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You will always get these 3 information on the left side. But it may not always be in the same order.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You will always get these 3 information on the left side. But it may not always be in the same order.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You will always get these 3 information on the left side. But it may not always be in the same order.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Who is the user?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Which box am I in?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Which folder am I in?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tsaelinh@lca1-eng-portal02 export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Examples of some most commonly used commands. DO NOT. I REPEAT DO NOT STRESS OVER MEMORIZING ALL OF THESE COMMANDS. As you use them you will just naturally remember. Until then feel free to use the cheat sheet.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Do not, DO NOT just copy and paste any command you find on the internet when you are stuck on a problem. ALWAYS UNDERSTAND WHAT THE COMMAND IS DOING. There will be some people trolling and you will end up erasing your entire file system.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14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hape 15"/>
          <p:cNvCxnSpPr/>
          <p:nvPr/>
        </p:nvCxnSpPr>
        <p:spPr>
          <a:xfrm>
            <a:off x="1575034" y="421100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" name="Shape 16"/>
          <p:cNvGrpSpPr/>
          <p:nvPr/>
        </p:nvGrpSpPr>
        <p:grpSpPr>
          <a:xfrm>
            <a:off x="1004144" y="1362666"/>
            <a:ext cx="7136667" cy="203194"/>
            <a:chOff x="1346428" y="1011300"/>
            <a:chExt cx="6452100" cy="152400"/>
          </a:xfrm>
        </p:grpSpPr>
        <p:cxnSp>
          <p:nvCxnSpPr>
            <p:cNvPr id="17" name="Shape 17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" name="Shape 19"/>
          <p:cNvGrpSpPr/>
          <p:nvPr/>
        </p:nvGrpSpPr>
        <p:grpSpPr>
          <a:xfrm>
            <a:off x="1004151" y="5292001"/>
            <a:ext cx="7136667" cy="203194"/>
            <a:chOff x="1346435" y="3969087"/>
            <a:chExt cx="6452100" cy="152400"/>
          </a:xfrm>
        </p:grpSpPr>
        <p:cxnSp>
          <p:nvCxnSpPr>
            <p:cNvPr id="20" name="Shape 20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7010400" y="152398"/>
            <a:ext cx="1981200" cy="655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152400" y="153922"/>
            <a:ext cx="6705600" cy="65531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7010400" y="2052959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380"/>
              </a:spcBef>
              <a:buClr>
                <a:schemeClr val="accent1"/>
              </a:buClr>
              <a:buFont typeface="Noto Sans Symbols"/>
              <a:buNone/>
              <a:defRPr sz="1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ctr" rtl="0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ctr" rtl="0"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sz="16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ctr" rtl="0">
              <a:spcBef>
                <a:spcPts val="280"/>
              </a:spcBef>
              <a:buClr>
                <a:schemeClr val="accent4"/>
              </a:buClr>
              <a:buFont typeface="Noto Sans Symbols"/>
              <a:buNone/>
              <a:defRPr sz="14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ctr" rtl="0">
              <a:spcBef>
                <a:spcPts val="260"/>
              </a:spcBef>
              <a:buClr>
                <a:schemeClr val="accent6"/>
              </a:buClr>
              <a:buFont typeface="Noto Sans Symbols"/>
              <a:buNone/>
              <a:defRPr sz="13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ctr" rtl="0">
              <a:spcBef>
                <a:spcPts val="240"/>
              </a:spcBef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ctr" rtl="0">
              <a:spcBef>
                <a:spcPts val="240"/>
              </a:spcBef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ctr" rtl="0">
              <a:spcBef>
                <a:spcPts val="240"/>
              </a:spcBef>
              <a:buClr>
                <a:schemeClr val="accent3"/>
              </a:buClr>
              <a:buFont typeface="Noto Sans Symbols"/>
              <a:buNone/>
              <a:defRPr sz="12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ctr" rtl="0">
              <a:spcBef>
                <a:spcPts val="240"/>
              </a:spcBef>
              <a:buClr>
                <a:schemeClr val="accent5"/>
              </a:buClr>
              <a:buFont typeface="Noto Sans Symbols"/>
              <a:buNone/>
              <a:defRPr sz="12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370887" y="6356350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234679" y="6355080"/>
            <a:ext cx="582900" cy="2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052959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sz="4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7010400" y="152398"/>
            <a:ext cx="1981200" cy="655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152400" y="153922"/>
            <a:ext cx="6705600" cy="6553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7162799" y="2892276"/>
            <a:ext cx="1600200" cy="164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sz="16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280"/>
              </a:spcBef>
              <a:buClr>
                <a:schemeClr val="accent4"/>
              </a:buClr>
              <a:buFont typeface="Noto Sans Symbols"/>
              <a:buNone/>
              <a:defRPr sz="14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280"/>
              </a:spcBef>
              <a:buClr>
                <a:schemeClr val="accent6"/>
              </a:buClr>
              <a:buFont typeface="Noto Sans Symbols"/>
              <a:buNone/>
              <a:defRPr sz="14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280"/>
              </a:spcBef>
              <a:buClr>
                <a:schemeClr val="accent3"/>
              </a:buClr>
              <a:buFont typeface="Noto Sans Symbols"/>
              <a:buNone/>
              <a:defRPr sz="14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accent5"/>
              </a:buClr>
              <a:buFont typeface="Noto Sans Symbols"/>
              <a:buNone/>
              <a:defRPr sz="14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370887" y="6356350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234679" y="6355080"/>
            <a:ext cx="582900" cy="2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0" i="0" u="none" strike="noStrike" cap="non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81000" y="2892276"/>
            <a:ext cx="6324600" cy="164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sz="4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80998" y="1719071"/>
            <a:ext cx="8407800" cy="440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09220" algn="l" rtl="0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548640" marR="0" lvl="1" indent="-78740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822960" marR="0" lvl="2" indent="-86360" algn="l" rtl="0">
              <a:spcBef>
                <a:spcPts val="32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097280" marR="0" lvl="3" indent="-93980" algn="l" rtl="0">
              <a:spcBef>
                <a:spcPts val="28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280160" marR="0" lvl="4" indent="-105410" algn="l" rtl="0">
              <a:spcBef>
                <a:spcPts val="260"/>
              </a:spcBef>
              <a:buClr>
                <a:schemeClr val="accent6"/>
              </a:buClr>
              <a:buSzPct val="100000"/>
              <a:buFont typeface="Noto Sans Symbols"/>
              <a:buChar char="▪"/>
              <a:defRPr sz="13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1554480" marR="0" lvl="5" indent="-106680" algn="l" rtl="0">
              <a:spcBef>
                <a:spcPts val="24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1828800" marR="0" lvl="6" indent="-114300" algn="l" rtl="0">
              <a:spcBef>
                <a:spcPts val="2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2103120" marR="0" lvl="7" indent="-109220" algn="l" rtl="0">
              <a:spcBef>
                <a:spcPts val="24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2377440" marR="0" lvl="8" indent="-116839" algn="l" rtl="0">
              <a:spcBef>
                <a:spcPts val="240"/>
              </a:spcBef>
              <a:buClr>
                <a:schemeClr val="accent5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370887" y="6356350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234679" y="6355080"/>
            <a:ext cx="582900" cy="2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81000" y="355846"/>
            <a:ext cx="8381400" cy="10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sz="3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ubTitle" idx="1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5640966"/>
            <a:ext cx="5998800" cy="798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-US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Terminal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Navigating without a GUI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UNIX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An operating system that was created a long time ago (1970s)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no GUI, only way of navigating was with UNIX commands in the Terminal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Linux and MacOS are examples of operating systems that are based off of UNIX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You can use UNIX commands in Linux and MacOS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The left side$</a:t>
            </a:r>
          </a:p>
        </p:txBody>
      </p:sp>
      <p:pic>
        <p:nvPicPr>
          <p:cNvPr id="108" name="Shape 108" descr="Screen Shot 2016-06-21 at 3.52.57 PM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166522" b="-166565"/>
          <a:stretch/>
        </p:blipFill>
        <p:spPr>
          <a:xfrm>
            <a:off x="311700" y="1650615"/>
            <a:ext cx="2444700" cy="128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Shape 109"/>
          <p:cNvCxnSpPr/>
          <p:nvPr/>
        </p:nvCxnSpPr>
        <p:spPr>
          <a:xfrm>
            <a:off x="899075" y="2394800"/>
            <a:ext cx="0" cy="3206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0" name="Shape 110"/>
          <p:cNvSpPr txBox="1"/>
          <p:nvPr/>
        </p:nvSpPr>
        <p:spPr>
          <a:xfrm>
            <a:off x="676824" y="5665050"/>
            <a:ext cx="52863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Machine/box/computer/server name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The left side$</a:t>
            </a:r>
          </a:p>
        </p:txBody>
      </p:sp>
      <p:pic>
        <p:nvPicPr>
          <p:cNvPr id="117" name="Shape 117" descr="Screen Shot 2016-06-21 at 3.52.57 PM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166522" b="-166565"/>
          <a:stretch/>
        </p:blipFill>
        <p:spPr>
          <a:xfrm>
            <a:off x="311700" y="1536565"/>
            <a:ext cx="2444700" cy="1281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Shape 118"/>
          <p:cNvCxnSpPr/>
          <p:nvPr/>
        </p:nvCxnSpPr>
        <p:spPr>
          <a:xfrm>
            <a:off x="899075" y="2280750"/>
            <a:ext cx="0" cy="3206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19" name="Shape 119"/>
          <p:cNvCxnSpPr/>
          <p:nvPr/>
        </p:nvCxnSpPr>
        <p:spPr>
          <a:xfrm>
            <a:off x="1591225" y="2270413"/>
            <a:ext cx="0" cy="2201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0" name="Shape 120"/>
          <p:cNvSpPr txBox="1"/>
          <p:nvPr/>
        </p:nvSpPr>
        <p:spPr>
          <a:xfrm>
            <a:off x="676824" y="5551000"/>
            <a:ext cx="52863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Machine/box/computer/server name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1280074" y="4662000"/>
            <a:ext cx="72072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Which directory you are currently in. ~ means home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The left side$</a:t>
            </a:r>
          </a:p>
        </p:txBody>
      </p:sp>
      <p:pic>
        <p:nvPicPr>
          <p:cNvPr id="128" name="Shape 128" descr="Screen Shot 2016-06-21 at 3.52.57 PM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166522" b="-166565"/>
          <a:stretch/>
        </p:blipFill>
        <p:spPr>
          <a:xfrm>
            <a:off x="311700" y="1383065"/>
            <a:ext cx="2444700" cy="1281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Shape 129"/>
          <p:cNvCxnSpPr/>
          <p:nvPr/>
        </p:nvCxnSpPr>
        <p:spPr>
          <a:xfrm>
            <a:off x="899075" y="2127250"/>
            <a:ext cx="0" cy="3206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30" name="Shape 130"/>
          <p:cNvCxnSpPr/>
          <p:nvPr/>
        </p:nvCxnSpPr>
        <p:spPr>
          <a:xfrm>
            <a:off x="1591225" y="2116913"/>
            <a:ext cx="0" cy="2201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31" name="Shape 131"/>
          <p:cNvCxnSpPr/>
          <p:nvPr/>
        </p:nvCxnSpPr>
        <p:spPr>
          <a:xfrm>
            <a:off x="2257975" y="2127250"/>
            <a:ext cx="0" cy="1413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32" name="Shape 132"/>
          <p:cNvSpPr txBox="1"/>
          <p:nvPr/>
        </p:nvSpPr>
        <p:spPr>
          <a:xfrm>
            <a:off x="676824" y="5397500"/>
            <a:ext cx="52863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Machine/box/computer/server name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280074" y="4508500"/>
            <a:ext cx="72072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Which directory you are currently in. ~ means home 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899200" y="3556000"/>
            <a:ext cx="222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 signed in as.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Pop Quiz</a:t>
            </a:r>
          </a:p>
        </p:txBody>
      </p:sp>
      <p:pic>
        <p:nvPicPr>
          <p:cNvPr id="141" name="Shape 141" descr="Screen Shot 2016-06-21 at 4.02.16 PM.png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 t="-212054" b="-212054"/>
          <a:stretch/>
        </p:blipFill>
        <p:spPr>
          <a:xfrm>
            <a:off x="393448" y="2450696"/>
            <a:ext cx="8407800" cy="44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$  the right side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688225"/>
            <a:ext cx="1955400" cy="440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/>
              <a:t>cd </a:t>
            </a:r>
            <a:r>
              <a:rPr lang="en-US" b="1" i="1"/>
              <a:t>dir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/>
              <a:t>ls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/>
              <a:t>mkdir </a:t>
            </a:r>
            <a:r>
              <a:rPr lang="en-US" b="1" i="1"/>
              <a:t>dir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/>
              <a:t>pwd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/>
              <a:t>vi </a:t>
            </a:r>
            <a:r>
              <a:rPr lang="en-US" b="1" i="1"/>
              <a:t>file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b="1" i="1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/>
              <a:t>rm </a:t>
            </a:r>
            <a:r>
              <a:rPr lang="en-US" b="1" i="1"/>
              <a:t>file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/>
              <a:t>cat </a:t>
            </a:r>
            <a:r>
              <a:rPr lang="en-US" b="1" i="1"/>
              <a:t>file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/>
              <a:t>man </a:t>
            </a:r>
            <a:r>
              <a:rPr lang="en-US" b="1" i="1"/>
              <a:t>command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2591100" y="1688225"/>
            <a:ext cx="6241200" cy="440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change directory: go into this folder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list: display everything in this folder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make directory: create a folder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print working directory: Which folder am I in?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Create </a:t>
            </a:r>
            <a:r>
              <a:rPr lang="en-US" i="1" dirty="0"/>
              <a:t>file</a:t>
            </a:r>
            <a:r>
              <a:rPr lang="en-US" dirty="0"/>
              <a:t> if it does not exist or edit </a:t>
            </a:r>
            <a:r>
              <a:rPr lang="en-US" i="1" dirty="0"/>
              <a:t>file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use </a:t>
            </a:r>
            <a:r>
              <a:rPr lang="en-US" dirty="0" err="1"/>
              <a:t>i</a:t>
            </a:r>
            <a:r>
              <a:rPr lang="en-US" dirty="0"/>
              <a:t> to start editing the file and :</a:t>
            </a:r>
            <a:r>
              <a:rPr lang="en-US" dirty="0" err="1"/>
              <a:t>wq</a:t>
            </a:r>
            <a:r>
              <a:rPr lang="en-US" dirty="0"/>
              <a:t> to save and quit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remove: deletes </a:t>
            </a:r>
            <a:r>
              <a:rPr lang="en-US" i="1" dirty="0" smtClean="0"/>
              <a:t>file</a:t>
            </a:r>
            <a:r>
              <a:rPr lang="en-US" dirty="0" smtClean="0"/>
              <a:t> FOREVER. </a:t>
            </a:r>
            <a:r>
              <a:rPr lang="en-US" dirty="0" smtClean="0"/>
              <a:t>There is NO way to recover the file!!!</a:t>
            </a:r>
            <a:endParaRPr lang="en-US" i="1"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concatenate: print out the content of the file onto the terminal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manual: tell me about this command and how to use it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use q to exit after using man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Pop Quiz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cp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mv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Hint: You might want to try to use man </a:t>
            </a:r>
            <a:r>
              <a:rPr lang="en-US" i="1"/>
              <a:t>command </a:t>
            </a:r>
            <a:r>
              <a:rPr lang="en-US"/>
              <a:t>to know more about these.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Getting around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.. means the above directory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cd .. means to go back up the previous directory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cd ../.. means to go back up 2 directories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. means this current directory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ls . means to list all of the files and folders in this directory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whereas ls .. means to list all of the files and folders of the directory above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Hit Tab to autocomplete the name if the file or folder exists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</Words>
  <Application>Microsoft Macintosh PowerPoint</Application>
  <PresentationFormat>On-screen Show (4:3)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PT Sans Narrow</vt:lpstr>
      <vt:lpstr>Source Sans Pro</vt:lpstr>
      <vt:lpstr>Open Sans</vt:lpstr>
      <vt:lpstr>tropic</vt:lpstr>
      <vt:lpstr>Terminal</vt:lpstr>
      <vt:lpstr>UNIX</vt:lpstr>
      <vt:lpstr>The left side$</vt:lpstr>
      <vt:lpstr>The left side$</vt:lpstr>
      <vt:lpstr>The left side$</vt:lpstr>
      <vt:lpstr>Pop Quiz</vt:lpstr>
      <vt:lpstr>$  the right side</vt:lpstr>
      <vt:lpstr>Pop Quiz</vt:lpstr>
      <vt:lpstr>Getting around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Terminal</dc:title>
  <cp:lastModifiedBy>Tiffany Saelinh</cp:lastModifiedBy>
  <cp:revision>1</cp:revision>
  <dcterms:modified xsi:type="dcterms:W3CDTF">2017-03-09T18:44:44Z</dcterms:modified>
</cp:coreProperties>
</file>