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100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53291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 JavaScript, the thing called </a:t>
            </a:r>
            <a:r>
              <a:rPr lang="en" sz="1150" b="1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is the object that "owns" the JavaScript code.</a:t>
            </a:r>
          </a:p>
          <a:p>
            <a:pPr lvl="0">
              <a:spcBef>
                <a:spcPts val="0"/>
              </a:spcBef>
              <a:buNone/>
            </a:pPr>
            <a:r>
              <a:rPr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value of </a:t>
            </a:r>
            <a:r>
              <a:rPr lang="en" sz="1150" b="1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when used in a function, is the object that "owns" the function.</a:t>
            </a:r>
          </a:p>
          <a:p>
            <a:pPr lvl="0">
              <a:spcBef>
                <a:spcPts val="0"/>
              </a:spcBef>
              <a:buNone/>
            </a:pPr>
            <a:r>
              <a:rPr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value of </a:t>
            </a:r>
            <a:r>
              <a:rPr lang="en" sz="1150" b="1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when used in an object, is the object itself.</a:t>
            </a:r>
          </a:p>
          <a:p>
            <a:pPr lvl="0">
              <a:spcBef>
                <a:spcPts val="0"/>
              </a:spcBef>
              <a:buNone/>
            </a:pPr>
            <a:r>
              <a:rPr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" sz="1150" b="1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keyword in an object constructor does not have a value. It is only a substitute for the new object.</a:t>
            </a:r>
          </a:p>
          <a:p>
            <a:pPr lvl="0">
              <a:spcBef>
                <a:spcPts val="0"/>
              </a:spcBef>
              <a:buNone/>
            </a:pPr>
            <a:r>
              <a:rPr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value of </a:t>
            </a:r>
            <a:r>
              <a:rPr lang="en" sz="1150" b="1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will become the new object when the constructor is used to create an object.</a:t>
            </a:r>
          </a:p>
          <a:p>
            <a:pPr lvl="0">
              <a:spcBef>
                <a:spcPts val="0"/>
              </a:spcBef>
              <a:buNone/>
            </a:pPr>
            <a:r>
              <a:rPr lang="en" sz="1150"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Note that </a:t>
            </a:r>
            <a:r>
              <a:rPr lang="en" sz="1150" b="1"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en" sz="1150"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 is not a variable. It is a keyword. You cannot change the value of </a:t>
            </a:r>
            <a:r>
              <a:rPr lang="en" sz="1150" b="1"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this</a:t>
            </a:r>
            <a:r>
              <a:rPr lang="en" sz="1150"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Switches are used to perform different actions based on different conditions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Like in Java, remember that arrays start with an index of 0 and not 1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you need help figuring out the data type of a variable, use typeof. typeof foo would give you Number, String, etc. Practice using typeof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Objects are wrapped in {}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Generally it is a bad idea to be mixing data types. However, if it turns out that you get a type and you need to “turn” it into a different data type it is called casting.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JavaScript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Objects: variable declaration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person =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firstName: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"John"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lastName: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"Doe"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age: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50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eyeColor: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"blue"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firstName1 = person.firstName;   </a:t>
            </a: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//firstName1 = “John”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Objects: function declaration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person(firstName, lastName, age, eyeColor)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this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.firstName = firstName;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this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.lastName = lastName;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this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.age = age;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this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.eyeColor = eyeColor;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this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.changeName = 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(name)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		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this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.lastName = name;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myMother = person(“Mommy”, “Dearest”, 45, “brown”);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myMother.changeName(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"Doe"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Any questions?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aka methods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myFunction(name, age)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200" dirty="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greeting = </a:t>
            </a:r>
            <a:r>
              <a:rPr lang="en" sz="1200" dirty="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“Hello ” + </a:t>
            </a: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name</a:t>
            </a:r>
            <a:r>
              <a:rPr lang="en" sz="1200" dirty="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+ “. ”</a:t>
            </a: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200" dirty="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question = </a:t>
            </a:r>
            <a:r>
              <a:rPr lang="en" sz="1200" dirty="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“How are you?”</a:t>
            </a: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200" dirty="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line = greeting + question;    </a:t>
            </a:r>
          </a:p>
          <a:p>
            <a:pPr>
              <a:spcAft>
                <a:spcPts val="0"/>
              </a:spcAft>
            </a:pP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console.log(line</a:t>
            </a:r>
            <a:r>
              <a:rPr lang="en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 dirty="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will print out “Hello Crystal. How are you</a:t>
            </a:r>
            <a:r>
              <a:rPr lang="en" sz="1200" dirty="0" smtClean="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?”</a:t>
            </a:r>
            <a:endParaRPr lang="en" sz="1200" dirty="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return age;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  <a:p>
            <a:pPr lvl="0">
              <a:spcAft>
                <a:spcPts val="0"/>
              </a:spcAft>
            </a:pPr>
            <a:r>
              <a:rPr lang="en" sz="1200" dirty="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result = myFunction(“Crystal”, 22); </a:t>
            </a:r>
            <a:r>
              <a:rPr lang="en" sz="1200" dirty="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sz="1200" dirty="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// result = 22</a:t>
            </a:r>
            <a:r>
              <a:rPr lang="en" sz="1200" dirty="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					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() invokes the function!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Functions called without the () will return the function definition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>
                <a:highlight>
                  <a:srgbClr val="FFFFFF"/>
                </a:highlight>
              </a:rPr>
              <a:t>Why might this be useful? Later on, we’ll learn about passing functions around as callbacks.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toCelsius(fahrenheit) {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9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 * (fahrenheit-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32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1function = toCelsius; </a:t>
            </a: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</a:t>
            </a:r>
            <a:r>
              <a:rPr lang="en" sz="12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1function</a:t>
            </a: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= function(f) { return (5/9) * (f-32); }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999999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Any questions?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Loops: for and for/in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/* FOR */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(var i =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 i &lt;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 i++)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text += 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"The number is 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+ i + 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"&lt;br&gt;"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text = “The number is 0&lt;br&gt;The number is 1&lt;br&gt;”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/* FOR/IN */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person = {fname: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"John"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lname: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"Doe"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age: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25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text = 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x;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(x 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person)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text += person[x];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text = “JohnDoe25”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Loops: while, do/while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/* WHILE */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i = 0;</a:t>
            </a: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while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(i &lt;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text += 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"The number is 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+ i;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i++;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text = “The number is 0</a:t>
            </a:r>
            <a:r>
              <a:rPr lang="en" sz="12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number is 1The number is 2”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/* DO/WHILE */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 i = 0;</a:t>
            </a:r>
            <a:r>
              <a:rPr lang="en" sz="12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do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text += 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"The number is 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+ i;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i++;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while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(i &lt;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text = “The number is 0The number is 1The number is 2The number is 3”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Loops: break and continue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/* BREAK */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i =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 i &lt;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 i++)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(i ===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 { 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break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text += 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"The number is 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+ i + 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"&lt;br&gt;"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text = “The number is 0&lt;br&gt;</a:t>
            </a:r>
            <a:r>
              <a:rPr lang="en" sz="12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number is 1&lt;br&gt;The number is 2&lt;br&gt;</a:t>
            </a: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”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/* CONTINUE */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 =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 i &lt;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 i++)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(i ===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 { 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continue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text += 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"The number is 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+ i + 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"&lt;br&gt;"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text = “The number is 0&lt;br&gt;The number is 1&lt;br&gt;The number is 2&lt;br&gt;The number is 4&lt;br&gt;”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Switch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switch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lang="en" sz="9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Date().getDay()) {			</a:t>
            </a:r>
            <a:r>
              <a:rPr lang="en" sz="9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//grab today’s day. Returns a number between 0-6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9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case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9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						</a:t>
            </a:r>
            <a:r>
              <a:rPr lang="en" sz="9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//if returned 0, set day to “Sunday”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	day = </a:t>
            </a:r>
            <a:r>
              <a:rPr lang="en" sz="9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"Sunday"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9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break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					</a:t>
            </a:r>
            <a:r>
              <a:rPr lang="en" sz="9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//exit switch if case 0 is successful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9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case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9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	day = </a:t>
            </a:r>
            <a:r>
              <a:rPr lang="en" sz="9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"Monday"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9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break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9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case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9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	day = </a:t>
            </a:r>
            <a:r>
              <a:rPr lang="en" sz="9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"Tuesday"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9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break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9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case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9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	day = </a:t>
            </a:r>
            <a:r>
              <a:rPr lang="en" sz="9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"Wednesday"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9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break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9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case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9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	day = </a:t>
            </a:r>
            <a:r>
              <a:rPr lang="en" sz="9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"Thursday"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9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break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9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case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9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	day = </a:t>
            </a:r>
            <a:r>
              <a:rPr lang="en" sz="9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"Friday"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9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break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9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case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9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	day = </a:t>
            </a:r>
            <a:r>
              <a:rPr lang="en" sz="9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"Saturday"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lang="en" sz="9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break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9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default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: 						</a:t>
            </a:r>
            <a:r>
              <a:rPr lang="en" sz="9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//if you get a number not between 0-6, return this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	text = </a:t>
            </a:r>
            <a:r>
              <a:rPr lang="en" sz="9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"Uh oh, spaghettios"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JavaScript?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</a:pPr>
            <a:r>
              <a:rPr lang="en" dirty="0">
                <a:solidFill>
                  <a:srgbClr val="666666"/>
                </a:solidFill>
              </a:rPr>
              <a:t>Commonly shortened to JS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</a:pPr>
            <a:r>
              <a:rPr lang="en" dirty="0">
                <a:solidFill>
                  <a:srgbClr val="666666"/>
                </a:solidFill>
              </a:rPr>
              <a:t>A member of the classic C, C++, Java family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</a:pPr>
            <a:r>
              <a:rPr lang="en" dirty="0">
                <a:solidFill>
                  <a:srgbClr val="666666"/>
                </a:solidFill>
              </a:rPr>
              <a:t>Scripted language - faster to learn, easier to execute*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</a:pPr>
            <a:r>
              <a:rPr lang="en" dirty="0">
                <a:solidFill>
                  <a:srgbClr val="666666"/>
                </a:solidFill>
              </a:rPr>
              <a:t>Best known for being able to create the </a:t>
            </a:r>
            <a:r>
              <a:rPr lang="en" i="1" dirty="0">
                <a:solidFill>
                  <a:srgbClr val="666666"/>
                </a:solidFill>
              </a:rPr>
              <a:t>behavior</a:t>
            </a:r>
            <a:r>
              <a:rPr lang="en" dirty="0">
                <a:solidFill>
                  <a:srgbClr val="666666"/>
                </a:solidFill>
              </a:rPr>
              <a:t> of a webpage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6231300" y="4787750"/>
            <a:ext cx="2912700" cy="2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* compared to a compiled language like Java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Arrays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r>
              <a:rPr lang="en">
                <a:highlight>
                  <a:srgbClr val="FFFFFF"/>
                </a:highlight>
              </a:rPr>
              <a:t>Similar to Java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cars = [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"Saab"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"Volvo"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"BMW"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];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favoriteCar = cars[0];  	</a:t>
            </a: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//Saab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/>
              <a:t>https://www.w3schools.com/js/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Any 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Advantages of JavaScript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Lightweight - super easy to setup, low memory footprint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Interpreted - no compiler!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Objected oriented - just like Java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Primitive data types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Numbers - 10.50 or 3 or scientific notation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Strings - “Nicole Ng” or ‘Nicole Ng’ </a:t>
            </a:r>
          </a:p>
          <a:p>
            <a:pPr marL="914400" lvl="1" indent="-228600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Do not mix “ and ‘:</a:t>
            </a:r>
            <a:r>
              <a:rPr lang="en" strike="sngStrike" dirty="0"/>
              <a:t> “Nicole Ng’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Booleans - true or false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Undefined - a variable without a value</a:t>
            </a:r>
          </a:p>
          <a:p>
            <a:pPr marL="457200" lvl="0" indent="-228600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Null - it’s an object</a:t>
            </a:r>
            <a:r>
              <a:rPr lang="en" dirty="0" smtClean="0"/>
              <a:t>!</a:t>
            </a:r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Unlike Java,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JavaScript variables do not have types.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</a:t>
            </a:r>
            <a:r>
              <a:rPr lang="en" i="1"/>
              <a:t>values </a:t>
            </a:r>
            <a:r>
              <a:rPr lang="en"/>
              <a:t>have types.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4852875" y="724200"/>
            <a:ext cx="42288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Source Code Pro"/>
                <a:ea typeface="Source Code Pro"/>
                <a:cs typeface="Source Code Pro"/>
                <a:sym typeface="Source Code Pro"/>
              </a:rPr>
              <a:t>Java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int num = 42;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String name = “Crystal Chen”;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Source Code Pro"/>
                <a:ea typeface="Source Code Pro"/>
                <a:cs typeface="Source Code Pro"/>
                <a:sym typeface="Source Code Pro"/>
              </a:rPr>
              <a:t>JavaScript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var foo;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foo = 42;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foo = “Crystal Chen”;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Complex data types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Objects 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As opposed to simple variables, objects can hold many values.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3 types of objects: Object, Date, Array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Objects are in {}</a:t>
            </a:r>
          </a:p>
          <a:p>
            <a:pPr marL="914400" lvl="1" indent="-228600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Font typeface="Source Code Pro"/>
            </a:pPr>
            <a:r>
              <a:rPr lang="en" sz="1200" dirty="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car = {type:</a:t>
            </a:r>
            <a:r>
              <a:rPr lang="en" sz="1200" dirty="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"Fiat"</a:t>
            </a: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model:</a:t>
            </a:r>
            <a:r>
              <a:rPr lang="en" sz="1200" dirty="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"500"</a:t>
            </a: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color:</a:t>
            </a:r>
            <a:r>
              <a:rPr lang="en" sz="1200" dirty="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"white"</a:t>
            </a: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Function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" dirty="0"/>
              <a:t>A block of code to do a particular task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ource Code Pro"/>
            </a:pPr>
            <a:r>
              <a:rPr lang="en" sz="1200" dirty="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 i="1" dirty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name</a:t>
            </a: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200" i="1" dirty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parameter1, parameter2, parameter3</a:t>
            </a: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 {</a:t>
            </a:r>
            <a:b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lang="en" sz="1200" i="1" dirty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code to be executed</a:t>
            </a:r>
            <a:br>
              <a:rPr lang="en" sz="1200" i="1" dirty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Declaring variables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Examples: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x =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y =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6.0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g =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123e5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z = x + y;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name1 = ‘Nicole Ng’;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x = name1;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bool = true;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x =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 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y =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 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z =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x =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y =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z =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Variables are case sensitive, which means myVar is not the same as myvar.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Changing variable values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Re-Declaring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carName = 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"Volvo"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carName;        	</a:t>
            </a: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//Will still equal “Volvo”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999999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//BUT!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999999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x;          	</a:t>
            </a: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Now x is undefined</a:t>
            </a:r>
          </a:p>
          <a:p>
            <a:pPr marL="457200" lvl="0" indent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x =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       	</a:t>
            </a: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Now x is a Number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x = 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"John"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  	</a:t>
            </a: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Now x is a String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9999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9999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x = 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"5"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+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+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   </a:t>
            </a: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//Will equal string “523”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1074</Words>
  <Application>Microsoft Macintosh PowerPoint</Application>
  <PresentationFormat>On-screen Show (16:9)</PresentationFormat>
  <Paragraphs>202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PT Sans Narrow</vt:lpstr>
      <vt:lpstr>Source Code Pro</vt:lpstr>
      <vt:lpstr>Open Sans</vt:lpstr>
      <vt:lpstr>tropic</vt:lpstr>
      <vt:lpstr>JavaScript</vt:lpstr>
      <vt:lpstr>What is JavaScript?</vt:lpstr>
      <vt:lpstr>Advantages of JavaScript</vt:lpstr>
      <vt:lpstr>Primitive data types</vt:lpstr>
      <vt:lpstr>Unlike Java,</vt:lpstr>
      <vt:lpstr>Complex data types</vt:lpstr>
      <vt:lpstr>Declaring variables</vt:lpstr>
      <vt:lpstr>Changing variable values</vt:lpstr>
      <vt:lpstr>Any questions?</vt:lpstr>
      <vt:lpstr>Objects: variable declaration</vt:lpstr>
      <vt:lpstr>Objects: function declaration</vt:lpstr>
      <vt:lpstr>Any questions?</vt:lpstr>
      <vt:lpstr>Functions</vt:lpstr>
      <vt:lpstr>Functions</vt:lpstr>
      <vt:lpstr>Any questions?</vt:lpstr>
      <vt:lpstr>Loops: for and for/in</vt:lpstr>
      <vt:lpstr>Loops: while, do/while</vt:lpstr>
      <vt:lpstr>Loops: break and continue</vt:lpstr>
      <vt:lpstr>Switch</vt:lpstr>
      <vt:lpstr>Arrays</vt:lpstr>
      <vt:lpstr>References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cp:lastModifiedBy>Tiffany Saelinh</cp:lastModifiedBy>
  <cp:revision>1</cp:revision>
  <dcterms:modified xsi:type="dcterms:W3CDTF">2017-03-21T17:43:52Z</dcterms:modified>
</cp:coreProperties>
</file>