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6363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Kinda like a stash so you don’t have to hit the server all the time. Cookies can save preferences, last signed in time, etc.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Cookies are generally created by the backend.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Cookies are a good way to store data temporarily; however, you should never store data here that you expect to be kept long-term. Long-term data should be stored in the DB.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SzPct val="100000"/>
              <a:buChar char="●"/>
            </a:pPr>
            <a:r>
              <a:rPr lang="en"/>
              <a:t>Continuously polling takes up a lot of client-side resources (and generally resources are more limited on the client-side)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For example: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100" b="0" i="0" u="none" strike="noStrike" cap="none"/>
              <a:t>The developers decide how long something should be cached for. Sometimes the cached data will be invalid or incorrect!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we’ve been learning so far!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the frontend *is*, but what does it *do*? (next slide)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is usually taught in CS classes in high school (and in college).</a:t>
            </a:r>
          </a:p>
          <a:p>
            <a:pPr lvl="0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the backend *is*, but what does it *do*? (next slide)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HTTP requests: GET, PUT, POST, DELETE (but there are others)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A protocol for a web browser and web server to send requests back and forth (just because it’s called a “request” doesn’t necessarily mean it’s requesting something!)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Software architecture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Frontend vs. Backend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5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you’ve created an account and signed in, whenever you visit Facebook again, it knows who you are unless you sign out.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Facebook knows who you are because it created a </a:t>
            </a:r>
            <a:r>
              <a:rPr lang="en" sz="180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cookie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when you signed in. A 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cookie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a small snippet of data that is stored in your browser (i.e., client-side). Only the site that created a cookie can access it.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visit Facebook again, it sees that your browser has a cookie that it created, and from that cookie Facebook knows who you are.</a:t>
            </a:r>
          </a:p>
          <a:p>
            <a:pPr marL="914400" lvl="0" indent="-228600" rtl="0">
              <a:lnSpc>
                <a:spcPct val="100000"/>
              </a:lnSpc>
              <a:spcAft>
                <a:spcPts val="0"/>
              </a:spcAft>
              <a:buChar char="●"/>
            </a:pPr>
            <a:r>
              <a:rPr lang="en" sz="1400" dirty="0"/>
              <a:t>This explains why you have to sign in again if you visited Facebook using a different browser on the same computer.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Both the server-side and </a:t>
            </a:r>
            <a:r>
              <a:rPr lang="en" dirty="0"/>
              <a:t>client-side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code can manipulate the cookie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</a:t>
            </a:r>
            <a:r>
              <a:rPr lang="en" b="1"/>
              <a:t>the</a:t>
            </a:r>
            <a:r>
              <a:rPr lang="en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feed scrolls infinitely.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hit the homepage, Facebook loads a bunch of stuff -- HTML, CSS, JavaScript, images, and maybe even videos.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Javascript </a:t>
            </a:r>
            <a:r>
              <a:rPr lang="en"/>
              <a:t>fetches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the newest stories from your friends</a:t>
            </a:r>
            <a:r>
              <a:rPr lang="en"/>
              <a:t> 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the backend.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The backend calculates which stories to send back, and then sends it back in some pre-agreed upon format (and most likely in JSON).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The frontend renders the data it got back from the backend.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T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 Javascript code </a:t>
            </a:r>
            <a:r>
              <a:rPr lang="en"/>
              <a:t>then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continuously </a:t>
            </a:r>
            <a:r>
              <a:rPr lang="en"/>
              <a:t>polls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the Facebook server for new stories, and </a:t>
            </a:r>
            <a:r>
              <a:rPr lang="en"/>
              <a:t>updates the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feed. If it detects that you</a:t>
            </a:r>
            <a:r>
              <a:rPr lang="en"/>
              <a:t>’re nearing the bottom of the page, it fetches more stories and displays them, making it infinite.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you can search</a:t>
            </a:r>
            <a:r>
              <a:rPr lang="en" b="1"/>
              <a:t>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type something into the search box, </a:t>
            </a:r>
            <a:r>
              <a:rPr lang="en"/>
              <a:t>the client-side code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will translate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your input into an HTTP POST request.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The server-side code</a:t>
            </a:r>
            <a:r>
              <a:rPr lang="en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reads that POST request and executes the search and responds with results.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The frontend renders those results.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7900" y="13425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will visit the homepage frequently -- it needs to be able to load </a:t>
            </a:r>
            <a:r>
              <a:rPr lang="en" sz="18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One of the ways that Facebook can load up the page quickly is by caching as many things as possible.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Caching is a technique for speeding up the loading/fetching of resources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It speeds it up by saving 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resources or computational results so that they don’t have to be fetched </a:t>
            </a:r>
            <a:r>
              <a:rPr lang="en"/>
              <a:t>or calculated 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again.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browser can cache static resources such as CSS, JS, HTML, and images.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server can cache computational results such as your newsfeed.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That’s it for frontend/backend!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973700" y="2575100"/>
            <a:ext cx="5196600" cy="29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is frontend and backend?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Everyone’s definition is a little different, and in different scenarios it can mean different things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For application development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frontend is the code that runs client-side (locally on </a:t>
            </a:r>
            <a:r>
              <a:rPr lang="en" dirty="0"/>
              <a:t>a user’s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browser) and backend is the code that runs server-side (remotely on a server)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This means that each person accessing a web app essentially has their own copy of client-side code, while they all share the same server-side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Frontend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B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oils down to HTML, CSS, and Java</a:t>
            </a:r>
            <a:r>
              <a:rPr lang="en"/>
              <a:t>S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many templating systems built on top of HTML, so that you can specify placeholders in </a:t>
            </a:r>
            <a:r>
              <a:rPr lang="en"/>
              <a:t>a 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page for data that will be determined later. Example: Hi {name}!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many extensions and frameworks for CSS to make it more efficient to write.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many, </a:t>
            </a:r>
            <a:r>
              <a:rPr lang="en" sz="18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Java</a:t>
            </a:r>
            <a:r>
              <a:rPr lang="en"/>
              <a:t>S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 frameworks and libraries that speed up your frontend development. There are ways to help you organize your Java</a:t>
            </a:r>
            <a:r>
              <a:rPr lang="en"/>
              <a:t>S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 code! And you don’t have to implement everything from scratch!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Frontend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Defines the UI/UX. What does the site look like? What’s the most intuitive experience for navigating around the site? How does IE react to this CSS setting vs Firefox vs Chrome?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Takes user input and sends it to the server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Renders the data it gets back from the server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Possibly interacting with multiple servers, so it’s making multiple requests in parallel</a:t>
            </a:r>
          </a:p>
          <a:p>
            <a:pPr marL="914400" marR="0" lvl="1" indent="-317500" algn="l" rtl="0">
              <a:lnSpc>
                <a:spcPct val="115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Ever loaded a page and different parts of the page loaded at different times? That’s because the Java</a:t>
            </a:r>
            <a:r>
              <a:rPr lang="en" dirty="0"/>
              <a:t>S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 is sending out a bunch of requests asynchronously, meaning it sends out a request and moves on to sending the next request before waiting for the first request to finish.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Backend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Usually boils down to a server-side programming language like Java or Python, and a datastore like MySQL.</a:t>
            </a:r>
          </a:p>
          <a:p>
            <a:pPr marL="914400" marR="0" lvl="1" indent="-317500" algn="l" rtl="0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 with Node.js, there can even be Java</a:t>
            </a:r>
            <a:r>
              <a:rPr lang="en" dirty="0"/>
              <a:t>S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 that runs server-side!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tons of frameworks for Java and Python to help you organize your code and speed up development.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many different types of datastores, but MySQL is a popular one. MySQL is actually a server in itself! You can interact with it directly using a language called SQL, but often app frameworks will provide a more developer-friendly way to interact with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Backend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Interacts with the database to create/read/update/delete (CRUD) data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Possibly manipulates the data in some way before returning it to the client (i.e., </a:t>
            </a:r>
            <a:r>
              <a:rPr lang="en" dirty="0"/>
              <a:t>hiding sensitive fields before returning it to the frontend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Maybe talks to other apps/services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Font typeface="Open Sans"/>
              <a:buChar char="○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go to an app that allows you to sign in via Facebook, that app’s backend code has to talk to Facebook’s backend code to </a:t>
            </a:r>
            <a:r>
              <a:rPr lang="en" dirty="0"/>
              <a:t>make that happen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Extremely simplified summary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Frontend: displays data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Backend: shuttles data around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Let’s see an example...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We’ll use Facebook as an example of what an app generally does: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have to create a Facebook account to begin using it.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you’ve created an account and signed in, whenever you visit Facebook again, it knows who you are unless you sign out.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</a:t>
            </a:r>
            <a:r>
              <a:rPr lang="en"/>
              <a:t>the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feed scrolls infinitely.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you can search</a:t>
            </a:r>
            <a:r>
              <a:rPr lang="en"/>
              <a:t>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will visit the homepage frequently -- it needs to be able to load </a:t>
            </a:r>
            <a:r>
              <a:rPr lang="en" sz="18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have to create a Facebook account to begin using it.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fill out a form with your first name, last name, email, etc. in order to create an account.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click the submit button, your form data is collected and validated by Javascript, and then sent back to Facebook’s server via an HTTP POST request.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server runs additional validation on that data, and then stores that data in a database so that Facebook can keep track of its newest user --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</Words>
  <Application>Microsoft Macintosh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PT Sans Narrow</vt:lpstr>
      <vt:lpstr>Open Sans</vt:lpstr>
      <vt:lpstr>tropic</vt:lpstr>
      <vt:lpstr>Software architecture</vt:lpstr>
      <vt:lpstr>What is frontend and backend?</vt:lpstr>
      <vt:lpstr>Frontend </vt:lpstr>
      <vt:lpstr>Frontend</vt:lpstr>
      <vt:lpstr>Backend</vt:lpstr>
      <vt:lpstr>Backend</vt:lpstr>
      <vt:lpstr>Extremely simplified summary</vt:lpstr>
      <vt:lpstr>Let’s see an example...</vt:lpstr>
      <vt:lpstr>So how does an app do all of that?</vt:lpstr>
      <vt:lpstr>So how does an app do all of that? </vt:lpstr>
      <vt:lpstr>So how does an app do all of that?  </vt:lpstr>
      <vt:lpstr>So how does an app do all of that?</vt:lpstr>
      <vt:lpstr>So how does an app do all of that?</vt:lpstr>
      <vt:lpstr>That’s it for frontend/backend!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cp:lastModifiedBy>Tiffany Saelinh</cp:lastModifiedBy>
  <cp:revision>1</cp:revision>
  <dcterms:modified xsi:type="dcterms:W3CDTF">2017-04-07T05:19:17Z</dcterms:modified>
</cp:coreProperties>
</file>