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PT Sans Narrow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Who is the user?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Which box am I in?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Which folder am I in?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tsaelinh@lca1-eng-portal02 export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 of some most commonly used commands. </a:t>
            </a:r>
            <a:r>
              <a:rPr lang="en-US"/>
              <a:t>DO NOT. I REPEAT DO NOT STRESS OVER MEMORIZING ALL OF THESE COMMANDS. As you use them you will just naturally remember. Until then feel free to use the cheat sheet.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Do not, DO NOT just copy and paste any command you find on the internet when you are stuck on a problem. ALWAYS UNDERSTAND WHAT THE COMMAND IS DOING. There will be some people trolling and you will end up erasing your entire file system.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7010400" y="152398"/>
            <a:ext cx="1981200" cy="65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400" y="153922"/>
            <a:ext cx="6705600" cy="6553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7010400" y="2052959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80"/>
              </a:spcBef>
              <a:buClr>
                <a:schemeClr val="accent1"/>
              </a:buClr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buClr>
                <a:schemeClr val="accent6"/>
              </a:buClr>
              <a:buFont typeface="Noto Sans Symbols"/>
              <a:buNone/>
              <a:defRPr b="0" i="0" sz="13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buClr>
                <a:schemeClr val="accent3"/>
              </a:buClr>
              <a:buFont typeface="Noto Sans Symbols"/>
              <a:buNone/>
              <a:defRPr b="0" i="0" sz="12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buClr>
                <a:schemeClr val="accent5"/>
              </a:buClr>
              <a:buFont typeface="Noto Sans Symbols"/>
              <a:buNone/>
              <a:defRPr b="0" i="0" sz="12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052959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010400" y="152398"/>
            <a:ext cx="1981200" cy="65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400" y="153922"/>
            <a:ext cx="6705600" cy="655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162799" y="2892276"/>
            <a:ext cx="1600200" cy="16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6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5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81000" y="2892276"/>
            <a:ext cx="6324600" cy="16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80998" y="1719071"/>
            <a:ext cx="8407800" cy="4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9220" lvl="0" marL="2743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8740" lvl="1" marL="5486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6360" lvl="2" marL="82296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93980" lvl="3" marL="109728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05410" lvl="4" marL="1280160" marR="0" rtl="0" algn="l">
              <a:spcBef>
                <a:spcPts val="260"/>
              </a:spcBef>
              <a:buClr>
                <a:schemeClr val="accent6"/>
              </a:buClr>
              <a:buSzPct val="1000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6680" lvl="5" marL="155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14300" lvl="6" marL="1828800" marR="0" rtl="0" algn="l">
              <a:spcBef>
                <a:spcPts val="2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9220" lvl="7" marL="2103120" marR="0" rtl="0" algn="l">
              <a:spcBef>
                <a:spcPts val="24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16839" lvl="8" marL="2377440" marR="0" rtl="0" algn="l">
              <a:spcBef>
                <a:spcPts val="240"/>
              </a:spcBef>
              <a:buClr>
                <a:schemeClr val="accent5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81000" y="355846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Terminal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Navigating without a GUI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UNIX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An operating system that was created a long time ago (1970s)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no GUI, only way of navigating was with UNIX commands in the Terminal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Linux and MacOS are examples of operating systems that are based off of UNIX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You can use UNIX commands in Linux and MacOS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descr="Screen Shot 2016-06-21 at 3.52.57 PM.png" id="108" name="Shape 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66565" l="0" r="0" t="-166522"/>
          <a:stretch/>
        </p:blipFill>
        <p:spPr>
          <a:xfrm>
            <a:off x="311700" y="1650615"/>
            <a:ext cx="2444700" cy="128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>
            <a:off x="899075" y="2394800"/>
            <a:ext cx="0" cy="320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0" name="Shape 110"/>
          <p:cNvSpPr txBox="1"/>
          <p:nvPr/>
        </p:nvSpPr>
        <p:spPr>
          <a:xfrm>
            <a:off x="676824" y="566505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descr="Screen Shot 2016-06-21 at 3.52.57 PM.png" id="117" name="Shape 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66565" l="0" r="0" t="-166522"/>
          <a:stretch/>
        </p:blipFill>
        <p:spPr>
          <a:xfrm>
            <a:off x="311700" y="1536565"/>
            <a:ext cx="2444700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>
            <a:off x="899075" y="2280750"/>
            <a:ext cx="0" cy="320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" name="Shape 119"/>
          <p:cNvCxnSpPr/>
          <p:nvPr/>
        </p:nvCxnSpPr>
        <p:spPr>
          <a:xfrm>
            <a:off x="1591225" y="2270413"/>
            <a:ext cx="0" cy="22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0" name="Shape 120"/>
          <p:cNvSpPr txBox="1"/>
          <p:nvPr/>
        </p:nvSpPr>
        <p:spPr>
          <a:xfrm>
            <a:off x="676824" y="555100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80074" y="4662000"/>
            <a:ext cx="72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descr="Screen Shot 2016-06-21 at 3.52.57 PM.png" id="128" name="Shape 1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66565" l="0" r="0" t="-166522"/>
          <a:stretch/>
        </p:blipFill>
        <p:spPr>
          <a:xfrm>
            <a:off x="311700" y="1383065"/>
            <a:ext cx="2444700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>
            <a:off x="899075" y="2127250"/>
            <a:ext cx="0" cy="320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0" name="Shape 130"/>
          <p:cNvCxnSpPr/>
          <p:nvPr/>
        </p:nvCxnSpPr>
        <p:spPr>
          <a:xfrm>
            <a:off x="1591225" y="2116913"/>
            <a:ext cx="0" cy="22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1" name="Shape 131"/>
          <p:cNvCxnSpPr/>
          <p:nvPr/>
        </p:nvCxnSpPr>
        <p:spPr>
          <a:xfrm>
            <a:off x="2257975" y="2127250"/>
            <a:ext cx="0" cy="141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2" name="Shape 132"/>
          <p:cNvSpPr txBox="1"/>
          <p:nvPr/>
        </p:nvSpPr>
        <p:spPr>
          <a:xfrm>
            <a:off x="676824" y="539750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280074" y="4508500"/>
            <a:ext cx="72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</a:t>
            </a: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~ means home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899200" y="3556000"/>
            <a:ext cx="222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signed in 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Pop Quiz</a:t>
            </a:r>
          </a:p>
        </p:txBody>
      </p:sp>
      <p:pic>
        <p:nvPicPr>
          <p:cNvPr descr="Screen Shot 2016-06-21 at 4.02.16 PM.png" id="141" name="Shape 14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-212054" l="0" r="0" t="-212054"/>
          <a:stretch/>
        </p:blipFill>
        <p:spPr>
          <a:xfrm>
            <a:off x="393448" y="2450696"/>
            <a:ext cx="8407800" cy="44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  the right side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688225"/>
            <a:ext cx="19554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cd </a:t>
            </a:r>
            <a:r>
              <a:rPr b="1" i="1" lang="en-US"/>
              <a:t>dir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mkdir </a:t>
            </a:r>
            <a:r>
              <a:rPr b="1" i="1" lang="en-US"/>
              <a:t>dir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pwd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vi </a:t>
            </a:r>
            <a:r>
              <a:rPr b="1" i="1" lang="en-US"/>
              <a:t>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rm </a:t>
            </a:r>
            <a:r>
              <a:rPr b="1" i="1" lang="en-US"/>
              <a:t>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cat </a:t>
            </a:r>
            <a:r>
              <a:rPr b="1" i="1" lang="en-US"/>
              <a:t>file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man </a:t>
            </a:r>
            <a:r>
              <a:rPr b="1" i="1" lang="en-US"/>
              <a:t>command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2591100" y="1688225"/>
            <a:ext cx="62412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change directory: go into this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list: display everything in this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make directory: create a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print working directory: Which folder am I in?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Create </a:t>
            </a:r>
            <a:r>
              <a:rPr i="1" lang="en-US"/>
              <a:t>file</a:t>
            </a:r>
            <a:r>
              <a:rPr lang="en-US"/>
              <a:t> if it does not exist or edit </a:t>
            </a:r>
            <a:r>
              <a:rPr i="1" lang="en-US"/>
              <a:t>file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use i to start editing the file and :wq to save and quit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remove: deletes </a:t>
            </a:r>
            <a:r>
              <a:rPr i="1" lang="en-US"/>
              <a:t>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concatenate: print out the content of the file onto the terminal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manual: tell me about this command and how to use it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use q to exit after using 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Pop Quiz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mv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Hint: You might want to try to use man </a:t>
            </a:r>
            <a:r>
              <a:rPr i="1" lang="en-US"/>
              <a:t>command </a:t>
            </a:r>
            <a:r>
              <a:rPr lang="en-US"/>
              <a:t>to know more about these.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Getting around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.. means the above directory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cd .. means to go back up the previous directory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cd ../.. means to go back up 2 directories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. means this current directory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ls . means to list all of the files and folders in this directory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whereas ls .. means to list all of the files and folders of the directory above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Hit Tab to autocomplete the name if the file or folder exists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