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21E3-21C2-9A8A-E07E-AA26B92CC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464C-E214-AEFD-B3E4-CC64EA60F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26B2-2B69-11A8-1EA3-2AC9D04A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A54B-2DDE-AA64-D972-A3F30428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9B28-DF1A-4B05-C820-9AE0D7C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4389-D881-E5E2-FDDE-2A474611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D718-65E8-8020-73A3-3D3100FB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5A26-D064-0B07-4E24-BB3789E6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771B-D133-8F7B-102F-EEF23B88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37F2-9E87-FF75-C40A-48FF6EDB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D548D-453E-FAD9-AF3E-0F749C93B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9B67-F0E2-7894-2366-562C25E4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6535-2B95-50BA-29B8-B6AD3066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8287-D4AD-949F-FD44-3B6346C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983D-DC2A-6346-6775-FBD41B58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300B-FB2F-383E-9E98-788905A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B821-AE14-3D62-979C-3613C9B1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E95A-62F6-287F-1812-5A91DE8D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297A-3051-2D92-8EDF-F4594DCD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33DF-3009-95F2-4F88-1C9519A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1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5A95-BB91-9D04-0A3C-BDE4552F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9885-4214-D637-346C-3C09C25F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1BBA-B5E7-03AB-E4F0-4C7AE141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3224-9F1B-B16E-F2DB-AC744804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CC21-B38B-5518-2012-05DB12D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3785-2C5B-D4EF-54ED-AA319F1E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82C7-4E46-09EF-236F-A61F29B5F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EC275-0612-055F-2D7E-DD9AD57E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235A1-099E-626C-1B04-364FB392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F197-8C96-7A5E-27C4-EE963236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966E-A16D-3B77-5FE3-AFD9B91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B12-EB4C-8E15-558C-35C4187B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CA094-1329-8BD8-3874-B05B2C63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5E0D-80D2-18FA-7BF5-6DA4DE46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A1AD5-7B60-CE2B-830E-BCE340ED8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668FE-72F7-8EEC-1B63-32F7456D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ACAC0-5DFC-469C-70EF-FDA16B54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543A0-02F2-9321-AA0B-DD5C045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020F-D38B-E221-605B-5F19E3D2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8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B7C1-119D-41E0-BFEB-A1978781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16A8F-6A10-2DD0-6CC5-E77A2100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FE1D7-D234-9F4D-5695-0CF7155D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5A543-AFA2-2E5F-5F84-888958D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19E3E-B29D-100D-DEEE-16C329FC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222BF-6FFB-EFF5-678D-9A1B9925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53DC-4286-E1B7-CAE4-F7B4CD38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2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1A6B-AC17-0188-AAD6-D715AEBA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1A43-AECA-6BC8-EA2E-9EA048A1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5C3-E83C-92D4-A846-CBA4CA0C0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0B96-66EB-B964-BF5F-B420837E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215C-093F-ED6D-1A03-2C0D71AC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77EA1-B276-E718-CC03-70E142A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4BB2-3840-2D84-03D1-A9221F44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8FB33-4598-1D22-EADF-CA2710CF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6C456-9B0E-69DF-F58B-9C973AB0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8A11-013C-76E8-E9EC-7290E8D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F62C6-F47E-4520-F958-F7149B01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6D44-21F8-64A6-EF06-7AD9D5F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A167E-940B-B16E-0DDB-9C07D34D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0ADA-2CAB-FC73-A95F-5DFFDC01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C766-DE5E-B41E-E669-D98B2D086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BDE0-1AA8-44FE-8E35-C2A7E0E7EFB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E61F-667C-2732-25F4-E10C2C123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BB2C-9D7A-6CF3-6A4D-D19E4814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8999-933B-4638-9351-E2743850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D9F5-C420-7B9D-2551-20267D251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ELECTROSTATICS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37439-A95D-E535-38D6-75EF697B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16337"/>
            <a:ext cx="9363075" cy="3013075"/>
          </a:xfrm>
        </p:spPr>
        <p:txBody>
          <a:bodyPr>
            <a:normAutofit/>
          </a:bodyPr>
          <a:lstStyle/>
          <a:p>
            <a:r>
              <a:rPr lang="en-GB" sz="4000" b="1" i="1" u="sng" dirty="0"/>
              <a:t>CHARGES</a:t>
            </a:r>
          </a:p>
          <a:p>
            <a:endParaRPr lang="en-GB" sz="4000" b="1" i="1" u="sng" dirty="0"/>
          </a:p>
          <a:p>
            <a:endParaRPr lang="en-GB" sz="4000" b="1" i="1" u="sng" dirty="0"/>
          </a:p>
          <a:p>
            <a:r>
              <a:rPr lang="en-GB" sz="4000" b="1" i="1" u="sng" dirty="0"/>
              <a:t>PROTON      ELECTRON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DFD97B-AEDB-0AD7-4CE8-E49CE2CFB540}"/>
              </a:ext>
            </a:extLst>
          </p:cNvPr>
          <p:cNvCxnSpPr>
            <a:cxnSpLocks/>
          </p:cNvCxnSpPr>
          <p:nvPr/>
        </p:nvCxnSpPr>
        <p:spPr>
          <a:xfrm>
            <a:off x="6424613" y="4271961"/>
            <a:ext cx="0" cy="8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AB1242-B805-FC63-AEDD-534CE4EA5286}"/>
              </a:ext>
            </a:extLst>
          </p:cNvPr>
          <p:cNvCxnSpPr/>
          <p:nvPr/>
        </p:nvCxnSpPr>
        <p:spPr>
          <a:xfrm flipH="1">
            <a:off x="5748337" y="5129212"/>
            <a:ext cx="1081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755EC-9CAC-E0D4-DF09-163A21C2CC41}"/>
              </a:ext>
            </a:extLst>
          </p:cNvPr>
          <p:cNvCxnSpPr>
            <a:cxnSpLocks/>
          </p:cNvCxnSpPr>
          <p:nvPr/>
        </p:nvCxnSpPr>
        <p:spPr>
          <a:xfrm>
            <a:off x="6648449" y="5129212"/>
            <a:ext cx="101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47BE8F-7948-AC80-DBD1-8A8962557AD2}"/>
              </a:ext>
            </a:extLst>
          </p:cNvPr>
          <p:cNvCxnSpPr/>
          <p:nvPr/>
        </p:nvCxnSpPr>
        <p:spPr>
          <a:xfrm>
            <a:off x="4876800" y="5129212"/>
            <a:ext cx="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A5B13-2B07-42F9-D955-82247B25E2B1}"/>
              </a:ext>
            </a:extLst>
          </p:cNvPr>
          <p:cNvCxnSpPr/>
          <p:nvPr/>
        </p:nvCxnSpPr>
        <p:spPr>
          <a:xfrm>
            <a:off x="8129588" y="5129212"/>
            <a:ext cx="0" cy="71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99C870-B6A2-6ADE-5D24-9BC425D37B66}"/>
              </a:ext>
            </a:extLst>
          </p:cNvPr>
          <p:cNvCxnSpPr/>
          <p:nvPr/>
        </p:nvCxnSpPr>
        <p:spPr>
          <a:xfrm>
            <a:off x="7667624" y="5129212"/>
            <a:ext cx="43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2D0C83-DFFA-FC3F-39E3-F72F75A7262C}"/>
              </a:ext>
            </a:extLst>
          </p:cNvPr>
          <p:cNvCxnSpPr/>
          <p:nvPr/>
        </p:nvCxnSpPr>
        <p:spPr>
          <a:xfrm flipH="1">
            <a:off x="4876800" y="5129212"/>
            <a:ext cx="41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799DE-4811-578C-E7F0-5AA7635BFD5D}"/>
              </a:ext>
            </a:extLst>
          </p:cNvPr>
          <p:cNvCxnSpPr/>
          <p:nvPr/>
        </p:nvCxnSpPr>
        <p:spPr>
          <a:xfrm>
            <a:off x="4243388" y="5486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83B84B-2441-F89A-5E3F-F731E5DDCD5E}"/>
              </a:ext>
            </a:extLst>
          </p:cNvPr>
          <p:cNvCxnSpPr/>
          <p:nvPr/>
        </p:nvCxnSpPr>
        <p:spPr>
          <a:xfrm>
            <a:off x="5291137" y="51292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CC5DD-7ACB-0375-91FF-A74237B8AABE}"/>
              </a:ext>
            </a:extLst>
          </p:cNvPr>
          <p:cNvCxnSpPr/>
          <p:nvPr/>
        </p:nvCxnSpPr>
        <p:spPr>
          <a:xfrm>
            <a:off x="2800350" y="2671762"/>
            <a:ext cx="600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4DCB-2211-8C29-FD44-D09DE8A4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CHARES?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73A3-26A4-A2AC-F36D-41DEE870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 fundamental quantity .</a:t>
            </a:r>
          </a:p>
          <a:p>
            <a:pPr marL="0" indent="0">
              <a:buNone/>
            </a:pPr>
            <a:r>
              <a:rPr lang="en-GB" dirty="0"/>
              <a:t>They are of two types positive charge and negative charge.</a:t>
            </a:r>
          </a:p>
          <a:p>
            <a:pPr marL="0" indent="0">
              <a:buNone/>
            </a:pPr>
            <a:r>
              <a:rPr lang="en-GB" dirty="0"/>
              <a:t>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Properties of charges-</a:t>
            </a:r>
          </a:p>
          <a:p>
            <a:pPr marL="514350" indent="-514350">
              <a:buAutoNum type="arabicParenR"/>
            </a:pPr>
            <a:r>
              <a:rPr lang="en-GB" dirty="0"/>
              <a:t>Charges are  </a:t>
            </a:r>
            <a:r>
              <a:rPr lang="en-GB" dirty="0" err="1"/>
              <a:t>quantinised</a:t>
            </a: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Different  charges attract each other and same charges repel each other. </a:t>
            </a:r>
          </a:p>
          <a:p>
            <a:pPr marL="514350" indent="-514350">
              <a:buAutoNum type="arabicParenR"/>
            </a:pPr>
            <a:r>
              <a:rPr lang="en-GB" dirty="0"/>
              <a:t>They are additive in nature .</a:t>
            </a:r>
          </a:p>
          <a:p>
            <a:pPr marL="514350" indent="-514350">
              <a:buAutoNum type="arabicParenR"/>
            </a:pPr>
            <a:r>
              <a:rPr lang="en-GB" dirty="0"/>
              <a:t>Q=ne, where n is any integer.  </a:t>
            </a:r>
          </a:p>
        </p:txBody>
      </p:sp>
    </p:spTree>
    <p:extLst>
      <p:ext uri="{BB962C8B-B14F-4D97-AF65-F5344CB8AC3E}">
        <p14:creationId xmlns:p14="http://schemas.microsoft.com/office/powerpoint/2010/main" val="373723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9960A1-2CD5-859E-6C65-98D399722B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38213" y="373062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9960A1-2CD5-859E-6C65-98D399722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38213" y="373062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8F8C-3851-A7FA-C351-E431B47D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  is directly proportional to product of  </a:t>
            </a:r>
            <a:r>
              <a:rPr lang="en-GB" dirty="0" err="1"/>
              <a:t>magnetitude</a:t>
            </a:r>
            <a:r>
              <a:rPr lang="en-GB" dirty="0"/>
              <a:t> of charges and  </a:t>
            </a:r>
            <a:r>
              <a:rPr lang="en-GB" dirty="0" err="1"/>
              <a:t>inversly</a:t>
            </a:r>
            <a:r>
              <a:rPr lang="en-GB" dirty="0"/>
              <a:t>  proportional to distance  between them.</a:t>
            </a:r>
          </a:p>
          <a:p>
            <a:endParaRPr lang="en-GB" dirty="0"/>
          </a:p>
          <a:p>
            <a:r>
              <a:rPr lang="en-GB" dirty="0"/>
              <a:t>F=k  *q* Q/R2^</a:t>
            </a:r>
          </a:p>
          <a:p>
            <a:r>
              <a:rPr lang="en-GB" dirty="0"/>
              <a:t>K=1/4*3.14*E. </a:t>
            </a:r>
          </a:p>
          <a:p>
            <a:r>
              <a:rPr lang="en-GB" dirty="0"/>
              <a:t>K=9*10^9 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51DC5C-19BD-8455-17C9-BC0497110245}"/>
              </a:ext>
            </a:extLst>
          </p:cNvPr>
          <p:cNvCxnSpPr>
            <a:cxnSpLocks/>
          </p:cNvCxnSpPr>
          <p:nvPr/>
        </p:nvCxnSpPr>
        <p:spPr>
          <a:xfrm>
            <a:off x="2774156" y="1485900"/>
            <a:ext cx="6643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7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ELECTROSTATICS </vt:lpstr>
      <vt:lpstr>WHAT ARE CHARES?</vt:lpstr>
      <vt:lpstr>Force due to point charge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2024-07-26T04:21:43Z</dcterms:created>
  <dcterms:modified xsi:type="dcterms:W3CDTF">2024-07-26T04:22:13Z</dcterms:modified>
</cp:coreProperties>
</file>