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3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49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5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1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24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6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9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9CAD-49EF-48DD-98D4-FF5B2CEB2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Topic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12D1F-86CC-42DD-9E1F-6BC2BC863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SYSTUMMMMMM</a:t>
            </a:r>
          </a:p>
        </p:txBody>
      </p:sp>
    </p:spTree>
    <p:extLst>
      <p:ext uri="{BB962C8B-B14F-4D97-AF65-F5344CB8AC3E}">
        <p14:creationId xmlns:p14="http://schemas.microsoft.com/office/powerpoint/2010/main" val="7943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FC48-4782-415C-97C3-DC2EB5A1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AF89-FD60-449A-B7D7-2915A15F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2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Topic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</dc:title>
  <dc:creator>user</dc:creator>
  <cp:lastModifiedBy>user</cp:lastModifiedBy>
  <cp:revision>1</cp:revision>
  <dcterms:created xsi:type="dcterms:W3CDTF">2023-10-08T08:36:26Z</dcterms:created>
  <dcterms:modified xsi:type="dcterms:W3CDTF">2023-10-08T08:40:35Z</dcterms:modified>
</cp:coreProperties>
</file>