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sldIdLst>
    <p:sldId id="256" r:id="rId5"/>
    <p:sldId id="269" r:id="rId6"/>
    <p:sldId id="257" r:id="rId7"/>
    <p:sldId id="258" r:id="rId8"/>
    <p:sldId id="266" r:id="rId9"/>
    <p:sldId id="264" r:id="rId10"/>
    <p:sldId id="265" r:id="rId11"/>
    <p:sldId id="263" r:id="rId12"/>
    <p:sldId id="267" r:id="rId13"/>
    <p:sldId id="268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00ABEC"/>
    <a:srgbClr val="A5CE00"/>
    <a:srgbClr val="0078D7"/>
    <a:srgbClr val="00BCF2"/>
    <a:srgbClr val="007FBA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5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492" y="84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FD93-08D1-3D47-8B88-9F159745C9D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B5-1BB9-A14A-BFB4-1A837A3C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0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15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FD93-08D1-3D47-8B88-9F159745C9D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B5-1BB9-A14A-BFB4-1A837A3C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7" r:id="rId2"/>
    <p:sldLayoutId id="2147483688" r:id="rId3"/>
    <p:sldLayoutId id="214748368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430" y="934145"/>
            <a:ext cx="4950782" cy="2253233"/>
          </a:xfrm>
        </p:spPr>
        <p:txBody>
          <a:bodyPr>
            <a:noAutofit/>
          </a:bodyPr>
          <a:lstStyle/>
          <a:p>
            <a:pPr algn="l"/>
            <a:r>
              <a:rPr lang="en-US" sz="6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HacktoberFest</a:t>
            </a:r>
            <a:endParaRPr lang="en-US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erson posing for a picture&#10;&#10;Description automatically generated">
            <a:extLst>
              <a:ext uri="{FF2B5EF4-FFF2-40B4-BE49-F238E27FC236}">
                <a16:creationId xmlns:a16="http://schemas.microsoft.com/office/drawing/2014/main" id="{404E51BE-3EC6-412E-8621-8D8FC117B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5742" y="959177"/>
            <a:ext cx="3026436" cy="3298816"/>
          </a:xfrm>
        </p:spPr>
      </p:pic>
      <p:pic>
        <p:nvPicPr>
          <p:cNvPr id="8" name="Content Placeholder 7" descr="A picture containing clothing, shirt, bed, covered&#10;&#10;Description automatically generated">
            <a:extLst>
              <a:ext uri="{FF2B5EF4-FFF2-40B4-BE49-F238E27FC236}">
                <a16:creationId xmlns:a16="http://schemas.microsoft.com/office/drawing/2014/main" id="{73758C80-213E-41DA-B0A3-61FC581AD0C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852524" y="959177"/>
            <a:ext cx="2418860" cy="322514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A2FD7E-55E6-47E6-B31E-1AB38B14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Swags from last year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55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66BC0-9AF1-2343-8F52-B12E4087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457C25-7B62-4480-A699-15CCDC50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Kanishk Gupta</a:t>
            </a:r>
          </a:p>
          <a:p>
            <a:pPr marL="0" indent="0">
              <a:buNone/>
            </a:pPr>
            <a:r>
              <a:rPr lang="en-IN" sz="1800" dirty="0"/>
              <a:t>     Microsoft Student Partner</a:t>
            </a:r>
          </a:p>
          <a:p>
            <a:pPr marL="0" indent="0">
              <a:buNone/>
            </a:pPr>
            <a:r>
              <a:rPr lang="en-IN" sz="1800" dirty="0"/>
              <a:t>     Vice Chair @ ACM Student Chapter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@</a:t>
            </a:r>
            <a:r>
              <a:rPr lang="en-US" sz="1800" dirty="0" err="1"/>
              <a:t>gKanishk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@</a:t>
            </a:r>
            <a:r>
              <a:rPr lang="en-US" sz="1800" dirty="0" err="1"/>
              <a:t>gKanishk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gkanishk.github.io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698AA9-74CB-435B-9EAC-59A93538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me</a:t>
            </a:r>
            <a:endParaRPr lang="en-IN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0CDE0F-370C-4B4F-B442-EC2DA4A6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4" y="3265217"/>
            <a:ext cx="304551" cy="25898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B32EC4F-BA85-424E-9418-751C37F60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14" y="3651952"/>
            <a:ext cx="304551" cy="304551"/>
          </a:xfrm>
          <a:prstGeom prst="rect">
            <a:avLst/>
          </a:prstGeom>
        </p:spPr>
      </p:pic>
      <p:pic>
        <p:nvPicPr>
          <p:cNvPr id="9" name="Graphic 8" descr="Paperclip">
            <a:extLst>
              <a:ext uri="{FF2B5EF4-FFF2-40B4-BE49-F238E27FC236}">
                <a16:creationId xmlns:a16="http://schemas.microsoft.com/office/drawing/2014/main" id="{6A00D214-826E-47B8-975C-3358E36F0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6415">
            <a:off x="491378" y="4037677"/>
            <a:ext cx="360619" cy="3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7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" y="20096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open source challenge.</a:t>
            </a:r>
          </a:p>
          <a:p>
            <a:pPr marL="514350" indent="-457200"/>
            <a:r>
              <a:rPr lang="en-US" dirty="0"/>
              <a:t>Organized every year during month of October.</a:t>
            </a:r>
          </a:p>
          <a:p>
            <a:pPr marL="914400" lvl="1" indent="-457200"/>
            <a:r>
              <a:rPr lang="en-US" dirty="0"/>
              <a:t>Open for any developer, student or any open source enthusiast.</a:t>
            </a:r>
          </a:p>
          <a:p>
            <a:pPr marL="1314450" lvl="2" indent="-457200"/>
            <a:r>
              <a:rPr lang="en-US" dirty="0"/>
              <a:t>Organized in collaboration with GitHub and Digital Ocean.</a:t>
            </a:r>
          </a:p>
          <a:p>
            <a:pPr marL="1771650" lvl="3" indent="-457200"/>
            <a:r>
              <a:rPr lang="en-US" dirty="0"/>
              <a:t>After completion we get a limited-edition t-shirt from GitHub.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Hacktoberfest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FCA829D-475C-44D6-919A-8050E157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356" y="1620731"/>
            <a:ext cx="7594879" cy="1534845"/>
          </a:xfrm>
        </p:spPr>
        <p:txBody>
          <a:bodyPr>
            <a:normAutofit fontScale="90000"/>
          </a:bodyPr>
          <a:lstStyle/>
          <a:p>
            <a:r>
              <a:rPr lang="en-US" sz="11500" b="1" dirty="0">
                <a:solidFill>
                  <a:schemeClr val="accent5"/>
                </a:solidFill>
                <a:latin typeface="Abadi" panose="020B0604020202020204" pitchFamily="34" charset="0"/>
              </a:rPr>
              <a:t>What You Need to do?</a:t>
            </a:r>
            <a:endParaRPr lang="en-IN" sz="11500" b="1" dirty="0">
              <a:solidFill>
                <a:schemeClr val="accent5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8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8ED0AC-081A-40AE-B8AB-8F9403D5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Four Pull Request is all you need to do!</a:t>
            </a:r>
            <a:endParaRPr lang="en-IN" dirty="0"/>
          </a:p>
        </p:txBody>
      </p:sp>
      <p:pic>
        <p:nvPicPr>
          <p:cNvPr id="10" name="Picture 9" descr="A close up of a person&#10;&#10;Description automatically generated">
            <a:extLst>
              <a:ext uri="{FF2B5EF4-FFF2-40B4-BE49-F238E27FC236}">
                <a16:creationId xmlns:a16="http://schemas.microsoft.com/office/drawing/2014/main" id="{90BF9C4D-5F94-46C8-972A-0E9A3F210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4" b="12588"/>
          <a:stretch/>
        </p:blipFill>
        <p:spPr>
          <a:xfrm>
            <a:off x="1478165" y="728563"/>
            <a:ext cx="5881859" cy="36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9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D9FE5-36AE-7E4D-B985-E38264D4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Steps to make a pull request: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12DB6-9E5D-4229-8301-B9908F5C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project.</a:t>
            </a:r>
          </a:p>
          <a:p>
            <a:r>
              <a:rPr lang="en-US" dirty="0"/>
              <a:t>Best way to contribute in an open source project is </a:t>
            </a:r>
            <a:r>
              <a:rPr lang="en-IN" dirty="0"/>
              <a:t>“Documentation” as a beginner.</a:t>
            </a:r>
          </a:p>
          <a:p>
            <a:r>
              <a:rPr lang="en-IN" dirty="0"/>
              <a:t>Search for repositories with “</a:t>
            </a:r>
            <a:r>
              <a:rPr lang="en-IN" dirty="0" err="1"/>
              <a:t>HacktoberFest</a:t>
            </a:r>
            <a:r>
              <a:rPr lang="en-IN" dirty="0"/>
              <a:t>” tag as they usually have issues and are made for </a:t>
            </a:r>
            <a:r>
              <a:rPr lang="en-IN" dirty="0" err="1"/>
              <a:t>HacktoberFest</a:t>
            </a:r>
            <a:r>
              <a:rPr lang="en-IN" dirty="0"/>
              <a:t>.</a:t>
            </a:r>
          </a:p>
          <a:p>
            <a:r>
              <a:rPr lang="en-IN" dirty="0"/>
              <a:t>You can contribute in any repository so chill let’s start.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8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89647" y="1393451"/>
            <a:ext cx="4222291" cy="235659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accent5"/>
                </a:solidFill>
              </a:rPr>
              <a:t>Selected a repo </a:t>
            </a:r>
            <a:br>
              <a:rPr lang="en-US" sz="4800" b="1" dirty="0">
                <a:solidFill>
                  <a:schemeClr val="accent5"/>
                </a:solidFill>
              </a:rPr>
            </a:br>
            <a:r>
              <a:rPr lang="en-US" sz="4800" b="1" dirty="0">
                <a:solidFill>
                  <a:schemeClr val="accent5"/>
                </a:solidFill>
              </a:rPr>
              <a:t>now</a:t>
            </a:r>
            <a:br>
              <a:rPr lang="en-US" sz="4800" b="1" dirty="0">
                <a:solidFill>
                  <a:schemeClr val="accent5"/>
                </a:solidFill>
              </a:rPr>
            </a:br>
            <a:r>
              <a:rPr lang="en-US" sz="4800" b="1" dirty="0">
                <a:solidFill>
                  <a:schemeClr val="accent5"/>
                </a:solidFill>
              </a:rPr>
              <a:t>Let’s clone it.</a:t>
            </a:r>
          </a:p>
        </p:txBody>
      </p:sp>
      <p:pic>
        <p:nvPicPr>
          <p:cNvPr id="8" name="Picture 7" descr="A baby looking at the camera&#10;&#10;Description automatically generated">
            <a:extLst>
              <a:ext uri="{FF2B5EF4-FFF2-40B4-BE49-F238E27FC236}">
                <a16:creationId xmlns:a16="http://schemas.microsoft.com/office/drawing/2014/main" id="{CD1FF952-FA5F-4699-854B-0B0420533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64" y="848015"/>
            <a:ext cx="3859536" cy="387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0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C46A35-8333-B445-857D-D56BD383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6196" y="1131702"/>
            <a:ext cx="7951608" cy="35544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cloning we must make changes in our local repository which we have forked.</a:t>
            </a:r>
          </a:p>
          <a:p>
            <a:pPr marL="0" indent="0">
              <a:buNone/>
            </a:pPr>
            <a:r>
              <a:rPr lang="en-US" dirty="0"/>
              <a:t>Simply do changes which you feel is relevant and then commit the changes.</a:t>
            </a:r>
          </a:p>
        </p:txBody>
      </p:sp>
    </p:spTree>
    <p:extLst>
      <p:ext uri="{BB962C8B-B14F-4D97-AF65-F5344CB8AC3E}">
        <p14:creationId xmlns:p14="http://schemas.microsoft.com/office/powerpoint/2010/main" val="121223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2C747-A5AB-43CE-B269-B8DE581AB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finally “PULL REQUEST”</a:t>
            </a:r>
          </a:p>
          <a:p>
            <a:r>
              <a:rPr lang="en-US" dirty="0"/>
              <a:t>Create a pull request add the description which includes the changes you have made.</a:t>
            </a:r>
          </a:p>
          <a:p>
            <a:r>
              <a:rPr lang="en-US" dirty="0"/>
              <a:t>That’s all you need to do</a:t>
            </a:r>
          </a:p>
          <a:p>
            <a:r>
              <a:rPr lang="en-US" dirty="0"/>
              <a:t>Wait for your pull request to be accepted.</a:t>
            </a:r>
            <a:endParaRPr lang="en-IN" dirty="0"/>
          </a:p>
        </p:txBody>
      </p:sp>
      <p:pic>
        <p:nvPicPr>
          <p:cNvPr id="7" name="Picture 6" descr="A person holding a sign&#10;&#10;Description automatically generated">
            <a:extLst>
              <a:ext uri="{FF2B5EF4-FFF2-40B4-BE49-F238E27FC236}">
                <a16:creationId xmlns:a16="http://schemas.microsoft.com/office/drawing/2014/main" id="{9F8A82D9-D927-4E28-8E83-EC6CCD423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56" y="1026412"/>
            <a:ext cx="4003276" cy="30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89525"/>
      </p:ext>
    </p:extLst>
  </p:cSld>
  <p:clrMapOvr>
    <a:masterClrMapping/>
  </p:clrMapOvr>
</p:sld>
</file>

<file path=ppt/theme/theme1.xml><?xml version="1.0" encoding="utf-8"?>
<a:theme xmlns:a="http://schemas.openxmlformats.org/drawingml/2006/main" name="MSp">
  <a:themeElements>
    <a:clrScheme name="MSP">
      <a:dk1>
        <a:srgbClr val="0078D7"/>
      </a:dk1>
      <a:lt1>
        <a:srgbClr val="FFFFFF"/>
      </a:lt1>
      <a:dk2>
        <a:srgbClr val="0078D7"/>
      </a:dk2>
      <a:lt2>
        <a:srgbClr val="FFFFFF"/>
      </a:lt2>
      <a:accent1>
        <a:srgbClr val="00BCF2"/>
      </a:accent1>
      <a:accent2>
        <a:srgbClr val="A2CC38"/>
      </a:accent2>
      <a:accent3>
        <a:srgbClr val="505050"/>
      </a:accent3>
      <a:accent4>
        <a:srgbClr val="E6E6E6"/>
      </a:accent4>
      <a:accent5>
        <a:srgbClr val="000000"/>
      </a:accent5>
      <a:accent6>
        <a:srgbClr val="00BCF2"/>
      </a:accent6>
      <a:hlink>
        <a:srgbClr val="A2CC38"/>
      </a:hlink>
      <a:folHlink>
        <a:srgbClr val="50505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FBEE654E-AA81-1B40-B4BC-D546265E03CC}" vid="{672938A6-3772-494B-98F7-38D50B36B5F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3428768CC27849B56631B68EECD342" ma:contentTypeVersion="6" ma:contentTypeDescription="Create a new document." ma:contentTypeScope="" ma:versionID="ea1f7eb6f6b50634036ebb87f908af7a">
  <xsd:schema xmlns:xsd="http://www.w3.org/2001/XMLSchema" xmlns:xs="http://www.w3.org/2001/XMLSchema" xmlns:p="http://schemas.microsoft.com/office/2006/metadata/properties" xmlns:ns2="6dfb84fc-c783-47c9-928a-3d458849d261" xmlns:ns3="efd76e83-4173-4a26-b431-618a788339a8" targetNamespace="http://schemas.microsoft.com/office/2006/metadata/properties" ma:root="true" ma:fieldsID="14929ce0d51949c6c45446b8f212c29d" ns2:_="" ns3:_="">
    <xsd:import namespace="6dfb84fc-c783-47c9-928a-3d458849d261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84fc-c783-47c9-928a-3d458849d2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fd76e83-4173-4a26-b431-618a788339a8">
      <UserInfo>
        <DisplayName>Sid Ali</DisplayName>
        <AccountId>345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D71BA1-088C-45B7-BAF1-BEC28F176E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fb84fc-c783-47c9-928a-3d458849d261"/>
    <ds:schemaRef ds:uri="efd76e83-4173-4a26-b431-618a7883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52303-DD41-4871-8221-5749C8E3EEE6}">
  <ds:schemaRefs>
    <ds:schemaRef ds:uri="http://purl.org/dc/terms/"/>
    <ds:schemaRef ds:uri="http://schemas.microsoft.com/office/2006/metadata/properties"/>
    <ds:schemaRef ds:uri="6dfb84fc-c783-47c9-928a-3d458849d261"/>
    <ds:schemaRef ds:uri="efd76e83-4173-4a26-b431-618a788339a8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0419_MSP_ppt template</Template>
  <TotalTime>131</TotalTime>
  <Words>223</Words>
  <Application>Microsoft Office PowerPoint</Application>
  <PresentationFormat>On-screen Show (16:9)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Segoe UI Light</vt:lpstr>
      <vt:lpstr>MSp</vt:lpstr>
      <vt:lpstr>HacktoberFest</vt:lpstr>
      <vt:lpstr>About me</vt:lpstr>
      <vt:lpstr>What is Hacktoberfest?</vt:lpstr>
      <vt:lpstr>What You Need to do?</vt:lpstr>
      <vt:lpstr>Four Pull Request is all you need to do!</vt:lpstr>
      <vt:lpstr>Steps to make a pull request:</vt:lpstr>
      <vt:lpstr>Selected a repo  now Let’s clone it.</vt:lpstr>
      <vt:lpstr>PowerPoint Presentation</vt:lpstr>
      <vt:lpstr>PowerPoint Presentation</vt:lpstr>
      <vt:lpstr>Swags from last year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Hacktoberfest</dc:title>
  <dc:creator>Kanishk Gupta</dc:creator>
  <cp:lastModifiedBy>Kanishk Gupta</cp:lastModifiedBy>
  <cp:revision>15</cp:revision>
  <dcterms:created xsi:type="dcterms:W3CDTF">2019-10-13T06:01:59Z</dcterms:created>
  <dcterms:modified xsi:type="dcterms:W3CDTF">2019-10-14T02:13:22Z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0x010100743428768CC27849B56631B68EECD342</vt:lpwstr>
  </property>
  <property fmtid="{D5CDD505-2E9C-101B-9397-08002B2CF9AE}" pid="3" name="Order">
    <vt:r8>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