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2"/>
  </p:notesMasterIdLst>
  <p:handoutMasterIdLst>
    <p:handoutMasterId r:id="rId23"/>
  </p:handoutMasterIdLst>
  <p:sldIdLst>
    <p:sldId id="1859" r:id="rId6"/>
    <p:sldId id="1864" r:id="rId7"/>
    <p:sldId id="1871" r:id="rId8"/>
    <p:sldId id="1877" r:id="rId9"/>
    <p:sldId id="1880" r:id="rId10"/>
    <p:sldId id="1885" r:id="rId11"/>
    <p:sldId id="1886" r:id="rId12"/>
    <p:sldId id="1887" r:id="rId13"/>
    <p:sldId id="1878" r:id="rId14"/>
    <p:sldId id="1881" r:id="rId15"/>
    <p:sldId id="1882" r:id="rId16"/>
    <p:sldId id="1883" r:id="rId17"/>
    <p:sldId id="1884" r:id="rId18"/>
    <p:sldId id="1889" r:id="rId19"/>
    <p:sldId id="1888" r:id="rId20"/>
    <p:sldId id="1891"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4"/>
            <p14:sldId id="1871"/>
            <p14:sldId id="1877"/>
            <p14:sldId id="1880"/>
            <p14:sldId id="1885"/>
            <p14:sldId id="1886"/>
            <p14:sldId id="1887"/>
            <p14:sldId id="1878"/>
            <p14:sldId id="1881"/>
            <p14:sldId id="1882"/>
            <p14:sldId id="1883"/>
            <p14:sldId id="1884"/>
            <p14:sldId id="1889"/>
            <p14:sldId id="1888"/>
            <p14:sldId id="1891"/>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33A60-E0BC-34A6-3E83-24CBE8411B15}" v="12" dt="2020-10-01T12:19:34.524"/>
    <p1510:client id="{24153605-0EA7-C970-267F-97E8A8721B09}" v="2" dt="2020-09-28T14:59:45.147"/>
    <p1510:client id="{7291BAFC-669A-53F9-D19A-606F8DFF9348}" v="270" dt="2020-10-01T11:37:59.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72" d="100"/>
          <a:sy n="72" d="100"/>
        </p:scale>
        <p:origin x="684" y="7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10/1/2020 5:08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10/1/2020 5:07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10/1/2020 5:07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10/1/2020 5:07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10/1/2020 5:07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11922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bit.ly/firstpullreques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bit.ly/registerhactoberfes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acktoberfest-SC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cktoberfest-SCE" TargetMode="External"/><Relationship Id="rId2" Type="http://schemas.openxmlformats.org/officeDocument/2006/relationships/hyperlink" Target="http://bit.ly/registerhactoberfest" TargetMode="External"/><Relationship Id="rId1" Type="http://schemas.openxmlformats.org/officeDocument/2006/relationships/slideLayout" Target="../slideLayouts/slideLayout7.xml"/><Relationship Id="rId4" Type="http://schemas.openxmlformats.org/officeDocument/2006/relationships/hyperlink" Target="http://bit.ly/tasks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FC40-D134-4D54-88CF-5D5110F23551}"/>
              </a:ext>
            </a:extLst>
          </p:cNvPr>
          <p:cNvSpPr>
            <a:spLocks noGrp="1"/>
          </p:cNvSpPr>
          <p:nvPr>
            <p:ph type="title"/>
          </p:nvPr>
        </p:nvSpPr>
        <p:spPr>
          <a:xfrm>
            <a:off x="588263" y="457200"/>
            <a:ext cx="11018520" cy="510209"/>
          </a:xfrm>
        </p:spPr>
        <p:txBody>
          <a:bodyPr/>
          <a:lstStyle/>
          <a:p>
            <a:r>
              <a:rPr lang="en-US" dirty="0"/>
              <a:t>Demo from scratch</a:t>
            </a:r>
            <a:endParaRPr lang="en-IN" dirty="0"/>
          </a:p>
        </p:txBody>
      </p:sp>
      <p:pic>
        <p:nvPicPr>
          <p:cNvPr id="5122" name="Picture 2">
            <a:extLst>
              <a:ext uri="{FF2B5EF4-FFF2-40B4-BE49-F238E27FC236}">
                <a16:creationId xmlns:a16="http://schemas.microsoft.com/office/drawing/2014/main" id="{40D4DDED-AB0B-45F1-A340-056F6B5B2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575" y="2247486"/>
            <a:ext cx="48768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0118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FC40-D134-4D54-88CF-5D5110F23551}"/>
              </a:ext>
            </a:extLst>
          </p:cNvPr>
          <p:cNvSpPr>
            <a:spLocks noGrp="1"/>
          </p:cNvSpPr>
          <p:nvPr>
            <p:ph type="title"/>
          </p:nvPr>
        </p:nvSpPr>
        <p:spPr/>
        <p:txBody>
          <a:bodyPr/>
          <a:lstStyle/>
          <a:p>
            <a:r>
              <a:rPr lang="en-US" dirty="0"/>
              <a:t>How to make first Pull Request</a:t>
            </a:r>
            <a:endParaRPr lang="en-IN" dirty="0"/>
          </a:p>
        </p:txBody>
      </p:sp>
      <p:sp>
        <p:nvSpPr>
          <p:cNvPr id="3" name="Text Placeholder 2">
            <a:extLst>
              <a:ext uri="{FF2B5EF4-FFF2-40B4-BE49-F238E27FC236}">
                <a16:creationId xmlns:a16="http://schemas.microsoft.com/office/drawing/2014/main" id="{B1E50AFC-486E-41E0-8542-C179474D0EF8}"/>
              </a:ext>
            </a:extLst>
          </p:cNvPr>
          <p:cNvSpPr>
            <a:spLocks noGrp="1"/>
          </p:cNvSpPr>
          <p:nvPr>
            <p:ph type="body" sz="quarter" idx="10"/>
          </p:nvPr>
        </p:nvSpPr>
        <p:spPr>
          <a:xfrm>
            <a:off x="586390" y="1434370"/>
            <a:ext cx="11018520" cy="430887"/>
          </a:xfrm>
        </p:spPr>
        <p:txBody>
          <a:bodyPr/>
          <a:lstStyle/>
          <a:p>
            <a:r>
              <a:rPr lang="en-IN" dirty="0">
                <a:hlinkClick r:id="rId2"/>
              </a:rPr>
              <a:t>https://bit.ly/firstpullrequest</a:t>
            </a:r>
            <a:endParaRPr lang="en-IN" dirty="0"/>
          </a:p>
        </p:txBody>
      </p:sp>
      <p:pic>
        <p:nvPicPr>
          <p:cNvPr id="7170" name="Picture 2">
            <a:extLst>
              <a:ext uri="{FF2B5EF4-FFF2-40B4-BE49-F238E27FC236}">
                <a16:creationId xmlns:a16="http://schemas.microsoft.com/office/drawing/2014/main" id="{07B1AD3C-E050-43F4-B8F5-E47AB74DB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420" y="2077456"/>
            <a:ext cx="4041527" cy="334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8198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FC40-D134-4D54-88CF-5D5110F23551}"/>
              </a:ext>
            </a:extLst>
          </p:cNvPr>
          <p:cNvSpPr>
            <a:spLocks noGrp="1"/>
          </p:cNvSpPr>
          <p:nvPr>
            <p:ph type="title"/>
          </p:nvPr>
        </p:nvSpPr>
        <p:spPr/>
        <p:txBody>
          <a:bodyPr/>
          <a:lstStyle/>
          <a:p>
            <a:r>
              <a:rPr lang="en-US" dirty="0"/>
              <a:t>How to Participate in </a:t>
            </a:r>
            <a:r>
              <a:rPr lang="en-US" dirty="0" err="1"/>
              <a:t>HacktoberFest</a:t>
            </a:r>
            <a:endParaRPr lang="en-IN" dirty="0"/>
          </a:p>
        </p:txBody>
      </p:sp>
      <p:sp>
        <p:nvSpPr>
          <p:cNvPr id="3" name="Text Placeholder 2">
            <a:extLst>
              <a:ext uri="{FF2B5EF4-FFF2-40B4-BE49-F238E27FC236}">
                <a16:creationId xmlns:a16="http://schemas.microsoft.com/office/drawing/2014/main" id="{B1E50AFC-486E-41E0-8542-C179474D0EF8}"/>
              </a:ext>
            </a:extLst>
          </p:cNvPr>
          <p:cNvSpPr>
            <a:spLocks noGrp="1"/>
          </p:cNvSpPr>
          <p:nvPr>
            <p:ph type="body" sz="quarter" idx="10"/>
          </p:nvPr>
        </p:nvSpPr>
        <p:spPr>
          <a:xfrm>
            <a:off x="586390" y="1126435"/>
            <a:ext cx="11018520" cy="4912114"/>
          </a:xfrm>
        </p:spPr>
        <p:txBody>
          <a:bodyPr/>
          <a:lstStyle/>
          <a:p>
            <a:pPr marL="457200" indent="-457200">
              <a:buClr>
                <a:schemeClr val="tx1"/>
              </a:buClr>
              <a:buFont typeface="Wingdings" panose="05000000000000000000" pitchFamily="2" charset="2"/>
              <a:buChar char="ü"/>
            </a:pPr>
            <a:r>
              <a:rPr lang="en-US" dirty="0"/>
              <a:t>Register in official </a:t>
            </a:r>
            <a:r>
              <a:rPr lang="en-US" dirty="0" err="1"/>
              <a:t>hacktoberFest</a:t>
            </a:r>
            <a:r>
              <a:rPr lang="en-US" dirty="0"/>
              <a:t> website </a:t>
            </a:r>
            <a:r>
              <a:rPr lang="en-US" dirty="0">
                <a:hlinkClick r:id="rId2"/>
              </a:rPr>
              <a:t>http://bit.ly/registerhactoberfest</a:t>
            </a:r>
            <a:endParaRPr lang="en-US" dirty="0"/>
          </a:p>
          <a:p>
            <a:pPr marL="457200" indent="-457200">
              <a:buClr>
                <a:schemeClr val="tx1"/>
              </a:buClr>
              <a:buFont typeface="Wingdings" panose="05000000000000000000" pitchFamily="2" charset="2"/>
              <a:buChar char="ü"/>
            </a:pPr>
            <a:r>
              <a:rPr lang="en-US" dirty="0"/>
              <a:t>Visit any public repository and find issues which you can solve </a:t>
            </a:r>
          </a:p>
          <a:p>
            <a:pPr marL="457200" indent="-457200">
              <a:buClr>
                <a:schemeClr val="tx1"/>
              </a:buClr>
              <a:buFont typeface="Wingdings" panose="05000000000000000000" pitchFamily="2" charset="2"/>
              <a:buChar char="ü"/>
            </a:pPr>
            <a:r>
              <a:rPr lang="en-US" dirty="0"/>
              <a:t>Fork them </a:t>
            </a:r>
          </a:p>
          <a:p>
            <a:pPr marL="457200" indent="-457200">
              <a:buClr>
                <a:schemeClr val="tx1"/>
              </a:buClr>
              <a:buFont typeface="Wingdings" panose="05000000000000000000" pitchFamily="2" charset="2"/>
              <a:buChar char="ü"/>
            </a:pPr>
            <a:r>
              <a:rPr lang="en-US" dirty="0"/>
              <a:t>Contribute to Code/Documentation</a:t>
            </a:r>
          </a:p>
          <a:p>
            <a:pPr marL="457200" indent="-457200">
              <a:buClr>
                <a:schemeClr val="tx1"/>
              </a:buClr>
              <a:buFont typeface="Wingdings" panose="05000000000000000000" pitchFamily="2" charset="2"/>
              <a:buChar char="ü"/>
            </a:pPr>
            <a:r>
              <a:rPr lang="en-US" dirty="0"/>
              <a:t>Commit the file and create Pull request!!!</a:t>
            </a:r>
          </a:p>
          <a:p>
            <a:pPr marL="457200" indent="-457200">
              <a:buClr>
                <a:schemeClr val="tx1"/>
              </a:buClr>
              <a:buFont typeface="Wingdings" panose="05000000000000000000" pitchFamily="2" charset="2"/>
              <a:buChar char="ü"/>
            </a:pPr>
            <a:r>
              <a:rPr lang="en-US" dirty="0"/>
              <a:t>Make such </a:t>
            </a:r>
            <a:r>
              <a:rPr lang="en-US" b="1" dirty="0"/>
              <a:t>4 pull request</a:t>
            </a:r>
            <a:r>
              <a:rPr lang="en-US" dirty="0"/>
              <a:t> and win </a:t>
            </a:r>
            <a:r>
              <a:rPr lang="en-US" b="1" dirty="0"/>
              <a:t>Limited T-shirt</a:t>
            </a:r>
            <a:r>
              <a:rPr lang="en-US" dirty="0"/>
              <a:t> from </a:t>
            </a:r>
            <a:r>
              <a:rPr lang="en-US" dirty="0" err="1"/>
              <a:t>hacktoberfest</a:t>
            </a:r>
            <a:r>
              <a:rPr lang="en-US" dirty="0"/>
              <a:t> Team</a:t>
            </a:r>
          </a:p>
          <a:p>
            <a:pPr>
              <a:buClr>
                <a:schemeClr val="tx1"/>
              </a:buClr>
            </a:pPr>
            <a:endParaRPr lang="en-US" dirty="0"/>
          </a:p>
          <a:p>
            <a:endParaRPr lang="en-IN" dirty="0"/>
          </a:p>
        </p:txBody>
      </p:sp>
    </p:spTree>
    <p:extLst>
      <p:ext uri="{BB962C8B-B14F-4D97-AF65-F5344CB8AC3E}">
        <p14:creationId xmlns:p14="http://schemas.microsoft.com/office/powerpoint/2010/main" val="17787998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FC40-D134-4D54-88CF-5D5110F23551}"/>
              </a:ext>
            </a:extLst>
          </p:cNvPr>
          <p:cNvSpPr>
            <a:spLocks noGrp="1"/>
          </p:cNvSpPr>
          <p:nvPr>
            <p:ph type="title"/>
          </p:nvPr>
        </p:nvSpPr>
        <p:spPr/>
        <p:txBody>
          <a:bodyPr/>
          <a:lstStyle/>
          <a:p>
            <a:r>
              <a:rPr lang="en-US" dirty="0"/>
              <a:t>Here We are , to help you getting first pull request</a:t>
            </a:r>
            <a:endParaRPr lang="en-IN" dirty="0"/>
          </a:p>
        </p:txBody>
      </p:sp>
      <p:sp>
        <p:nvSpPr>
          <p:cNvPr id="3" name="Text Placeholder 2">
            <a:extLst>
              <a:ext uri="{FF2B5EF4-FFF2-40B4-BE49-F238E27FC236}">
                <a16:creationId xmlns:a16="http://schemas.microsoft.com/office/drawing/2014/main" id="{B1E50AFC-486E-41E0-8542-C179474D0EF8}"/>
              </a:ext>
            </a:extLst>
          </p:cNvPr>
          <p:cNvSpPr>
            <a:spLocks noGrp="1"/>
          </p:cNvSpPr>
          <p:nvPr>
            <p:ph type="body" sz="quarter" idx="10"/>
          </p:nvPr>
        </p:nvSpPr>
        <p:spPr>
          <a:xfrm>
            <a:off x="586390" y="1126435"/>
            <a:ext cx="11018520" cy="2412968"/>
          </a:xfrm>
        </p:spPr>
        <p:txBody>
          <a:bodyPr/>
          <a:lstStyle/>
          <a:p>
            <a:pPr>
              <a:buClr>
                <a:schemeClr val="tx1"/>
              </a:buClr>
            </a:pPr>
            <a:r>
              <a:rPr lang="en-US" dirty="0"/>
              <a:t>Our Public Repo for beginners to make their pull requests</a:t>
            </a:r>
            <a:br>
              <a:rPr lang="en-US" dirty="0"/>
            </a:br>
            <a:endParaRPr lang="en-US" dirty="0"/>
          </a:p>
          <a:p>
            <a:pPr>
              <a:buClr>
                <a:schemeClr val="tx1"/>
              </a:buClr>
            </a:pPr>
            <a:r>
              <a:rPr lang="en-US" dirty="0">
                <a:hlinkClick r:id="rId2"/>
              </a:rPr>
              <a:t>https://github.com/Hacktoberfest-SCE</a:t>
            </a:r>
            <a:endParaRPr lang="en-US" dirty="0"/>
          </a:p>
          <a:p>
            <a:endParaRPr lang="en-IN" dirty="0"/>
          </a:p>
          <a:p>
            <a:r>
              <a:rPr lang="en-IN" dirty="0"/>
              <a:t>For further Resources visit above repository</a:t>
            </a:r>
          </a:p>
        </p:txBody>
      </p:sp>
    </p:spTree>
    <p:extLst>
      <p:ext uri="{BB962C8B-B14F-4D97-AF65-F5344CB8AC3E}">
        <p14:creationId xmlns:p14="http://schemas.microsoft.com/office/powerpoint/2010/main" val="247658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CAC6-D21D-4782-8C34-4EA44755EC59}"/>
              </a:ext>
            </a:extLst>
          </p:cNvPr>
          <p:cNvSpPr>
            <a:spLocks noGrp="1"/>
          </p:cNvSpPr>
          <p:nvPr>
            <p:ph type="title"/>
          </p:nvPr>
        </p:nvSpPr>
        <p:spPr/>
        <p:txBody>
          <a:bodyPr/>
          <a:lstStyle/>
          <a:p>
            <a:r>
              <a:rPr lang="en-US">
                <a:cs typeface="Segoe UI"/>
              </a:rPr>
              <a:t>Important Links-Take a screenshot</a:t>
            </a:r>
            <a:endParaRPr lang="en-US"/>
          </a:p>
        </p:txBody>
      </p:sp>
      <p:sp>
        <p:nvSpPr>
          <p:cNvPr id="3" name="Text Placeholder 2">
            <a:extLst>
              <a:ext uri="{FF2B5EF4-FFF2-40B4-BE49-F238E27FC236}">
                <a16:creationId xmlns:a16="http://schemas.microsoft.com/office/drawing/2014/main" id="{FFC98F17-4452-4E72-BDD3-CC6039BE8883}"/>
              </a:ext>
            </a:extLst>
          </p:cNvPr>
          <p:cNvSpPr>
            <a:spLocks noGrp="1"/>
          </p:cNvSpPr>
          <p:nvPr>
            <p:ph type="body" sz="quarter" idx="10"/>
          </p:nvPr>
        </p:nvSpPr>
        <p:spPr>
          <a:xfrm>
            <a:off x="586390" y="1161201"/>
            <a:ext cx="11018520" cy="3447098"/>
          </a:xfrm>
        </p:spPr>
        <p:txBody>
          <a:bodyPr vert="horz" wrap="square" lIns="0" tIns="0" rIns="0" bIns="0" rtlCol="0" anchor="t">
            <a:spAutoFit/>
          </a:bodyPr>
          <a:lstStyle/>
          <a:p>
            <a:r>
              <a:rPr lang="en-US" dirty="0">
                <a:latin typeface="Segoe UI Semilight"/>
                <a:cs typeface="Segoe UI Semilight"/>
              </a:rPr>
              <a:t>Register- </a:t>
            </a:r>
            <a:r>
              <a:rPr lang="en-US" dirty="0">
                <a:latin typeface="Segoe UI Semilight"/>
                <a:cs typeface="Segoe UI Semilight"/>
                <a:hlinkClick r:id="rId2"/>
              </a:rPr>
              <a:t>http://bit.ly/registerhactoberfest</a:t>
            </a:r>
          </a:p>
          <a:p>
            <a:r>
              <a:rPr lang="en-US" dirty="0">
                <a:latin typeface="Segoe UI Semilight"/>
                <a:cs typeface="Segoe UI Semilight"/>
              </a:rPr>
              <a:t>Repository- </a:t>
            </a:r>
            <a:r>
              <a:rPr lang="en-US" dirty="0">
                <a:latin typeface="Segoe UI Semilight"/>
                <a:cs typeface="Segoe UI Semilight"/>
                <a:hlinkClick r:id="rId3"/>
              </a:rPr>
              <a:t>https://github.com/Hacktoberfest-SCE</a:t>
            </a:r>
          </a:p>
          <a:p>
            <a:r>
              <a:rPr lang="en-US" dirty="0">
                <a:latin typeface="Segoe UI Semilight"/>
                <a:cs typeface="Segoe UI Semilight"/>
              </a:rPr>
              <a:t>Task Submission link- </a:t>
            </a:r>
            <a:r>
              <a:rPr lang="en-US" dirty="0">
                <a:latin typeface="Segoe UI Semilight"/>
                <a:cs typeface="Segoe UI Semilight"/>
                <a:hlinkClick r:id="rId4"/>
              </a:rPr>
              <a:t>http://bit.ly/tasksce</a:t>
            </a:r>
          </a:p>
          <a:p>
            <a:r>
              <a:rPr lang="en-US" dirty="0">
                <a:latin typeface="Segoe UI Semilight"/>
                <a:cs typeface="Segoe UI Semilight"/>
              </a:rPr>
              <a:t>Contact: Aditya N :+91 88676 82008</a:t>
            </a:r>
            <a:br>
              <a:rPr lang="en-US" dirty="0">
                <a:latin typeface="Segoe UI Semilight"/>
                <a:cs typeface="Segoe UI Semilight"/>
              </a:rPr>
            </a:br>
            <a:r>
              <a:rPr lang="en-US" dirty="0">
                <a:latin typeface="Segoe UI Semilight"/>
                <a:cs typeface="Segoe UI Semilight"/>
              </a:rPr>
              <a:t>              Deepak K : +91 8970551466</a:t>
            </a:r>
            <a:endParaRPr lang="en-US" dirty="0"/>
          </a:p>
          <a:p>
            <a:endParaRPr lang="en-US" dirty="0"/>
          </a:p>
          <a:p>
            <a:endParaRPr lang="en-US" dirty="0"/>
          </a:p>
        </p:txBody>
      </p:sp>
    </p:spTree>
    <p:extLst>
      <p:ext uri="{BB962C8B-B14F-4D97-AF65-F5344CB8AC3E}">
        <p14:creationId xmlns:p14="http://schemas.microsoft.com/office/powerpoint/2010/main" val="1627079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C988-B15E-42EE-B676-EFA820C2F5CD}"/>
              </a:ext>
            </a:extLst>
          </p:cNvPr>
          <p:cNvSpPr>
            <a:spLocks noGrp="1"/>
          </p:cNvSpPr>
          <p:nvPr>
            <p:ph type="title"/>
          </p:nvPr>
        </p:nvSpPr>
        <p:spPr/>
        <p:txBody>
          <a:bodyPr/>
          <a:lstStyle/>
          <a:p>
            <a:r>
              <a:rPr lang="en-US" dirty="0"/>
              <a:t>Special Thanks</a:t>
            </a:r>
            <a:endParaRPr lang="en-IN" dirty="0"/>
          </a:p>
        </p:txBody>
      </p:sp>
      <p:sp>
        <p:nvSpPr>
          <p:cNvPr id="3" name="Text Placeholder 2">
            <a:extLst>
              <a:ext uri="{FF2B5EF4-FFF2-40B4-BE49-F238E27FC236}">
                <a16:creationId xmlns:a16="http://schemas.microsoft.com/office/drawing/2014/main" id="{B5C34341-5809-4ED3-BD49-85A18E90FB0F}"/>
              </a:ext>
            </a:extLst>
          </p:cNvPr>
          <p:cNvSpPr>
            <a:spLocks noGrp="1"/>
          </p:cNvSpPr>
          <p:nvPr>
            <p:ph type="body" sz="quarter" idx="10"/>
          </p:nvPr>
        </p:nvSpPr>
        <p:spPr>
          <a:xfrm>
            <a:off x="586390" y="1434370"/>
            <a:ext cx="11018520" cy="3748935"/>
          </a:xfrm>
        </p:spPr>
        <p:txBody>
          <a:bodyPr/>
          <a:lstStyle/>
          <a:p>
            <a:r>
              <a:rPr lang="en-US" dirty="0"/>
              <a:t>Microsoft</a:t>
            </a:r>
          </a:p>
          <a:p>
            <a:r>
              <a:rPr lang="en-US" dirty="0" err="1"/>
              <a:t>DigitalOcean</a:t>
            </a:r>
            <a:endParaRPr lang="en-US" dirty="0"/>
          </a:p>
          <a:p>
            <a:endParaRPr lang="en-US" dirty="0"/>
          </a:p>
          <a:p>
            <a:r>
              <a:rPr lang="en-US" dirty="0"/>
              <a:t>Our team</a:t>
            </a:r>
          </a:p>
          <a:p>
            <a:pPr marL="457200" indent="-457200">
              <a:buFont typeface="Wingdings" panose="05000000000000000000" pitchFamily="2" charset="2"/>
              <a:buChar char="ü"/>
            </a:pPr>
            <a:r>
              <a:rPr lang="en-US" dirty="0" err="1"/>
              <a:t>Akshay</a:t>
            </a:r>
            <a:r>
              <a:rPr lang="en-US" dirty="0"/>
              <a:t> P</a:t>
            </a:r>
          </a:p>
          <a:p>
            <a:pPr marL="457200" indent="-457200">
              <a:buFont typeface="Wingdings" panose="05000000000000000000" pitchFamily="2" charset="2"/>
              <a:buChar char="ü"/>
            </a:pPr>
            <a:r>
              <a:rPr lang="en-US" dirty="0"/>
              <a:t>Pranav N</a:t>
            </a:r>
          </a:p>
          <a:p>
            <a:pPr marL="457200" indent="-457200">
              <a:buFont typeface="Wingdings" panose="05000000000000000000" pitchFamily="2" charset="2"/>
              <a:buChar char="ü"/>
            </a:pPr>
            <a:r>
              <a:rPr lang="en-IN" dirty="0" err="1"/>
              <a:t>Akram</a:t>
            </a:r>
            <a:endParaRPr lang="en-IN" dirty="0"/>
          </a:p>
        </p:txBody>
      </p:sp>
    </p:spTree>
    <p:extLst>
      <p:ext uri="{BB962C8B-B14F-4D97-AF65-F5344CB8AC3E}">
        <p14:creationId xmlns:p14="http://schemas.microsoft.com/office/powerpoint/2010/main" val="42635623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845628"/>
            <a:ext cx="9144000" cy="664797"/>
          </a:xfrm>
        </p:spPr>
        <p:txBody>
          <a:bodyPr/>
          <a:lstStyle/>
          <a:p>
            <a:r>
              <a:rPr lang="en-US" sz="4800">
                <a:cs typeface="Segoe UI"/>
              </a:rPr>
              <a:t>Thankyou</a:t>
            </a:r>
            <a:endParaRPr lang="en-US" sz="4800"/>
          </a:p>
        </p:txBody>
      </p:sp>
      <p:sp>
        <p:nvSpPr>
          <p:cNvPr id="4" name="Text Placeholder 3"/>
          <p:cNvSpPr>
            <a:spLocks noGrp="1"/>
          </p:cNvSpPr>
          <p:nvPr>
            <p:ph type="body" sz="quarter" idx="12"/>
          </p:nvPr>
        </p:nvSpPr>
        <p:spPr>
          <a:xfrm>
            <a:off x="594742" y="3631802"/>
            <a:ext cx="9144000" cy="307777"/>
          </a:xfrm>
        </p:spPr>
        <p:txBody>
          <a:bodyPr vert="horz" wrap="square" lIns="0" tIns="0" rIns="0" bIns="0" rtlCol="0" anchor="t">
            <a:spAutoFit/>
          </a:bodyPr>
          <a:lstStyle/>
          <a:p>
            <a:endParaRPr lang="en-US" dirty="0"/>
          </a:p>
        </p:txBody>
      </p:sp>
      <p:sp>
        <p:nvSpPr>
          <p:cNvPr id="2" name="TextBox 1">
            <a:extLst>
              <a:ext uri="{FF2B5EF4-FFF2-40B4-BE49-F238E27FC236}">
                <a16:creationId xmlns:a16="http://schemas.microsoft.com/office/drawing/2014/main" id="{FB306BC9-E4D0-44E9-8872-12B8D14359E3}"/>
              </a:ext>
            </a:extLst>
          </p:cNvPr>
          <p:cNvSpPr txBox="1"/>
          <p:nvPr/>
        </p:nvSpPr>
        <p:spPr>
          <a:xfrm>
            <a:off x="4724400" y="3200400"/>
            <a:ext cx="27432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2000" dirty="0" err="1">
                <a:gradFill>
                  <a:gsLst>
                    <a:gs pos="2917">
                      <a:schemeClr val="tx1"/>
                    </a:gs>
                    <a:gs pos="30000">
                      <a:schemeClr val="tx1"/>
                    </a:gs>
                  </a:gsLst>
                  <a:lin ang="5400000" scaled="0"/>
                </a:gradFill>
              </a:rPr>
              <a:t>Click to add text</a:t>
            </a:r>
          </a:p>
        </p:txBody>
      </p:sp>
    </p:spTree>
    <p:extLst>
      <p:ext uri="{BB962C8B-B14F-4D97-AF65-F5344CB8AC3E}">
        <p14:creationId xmlns:p14="http://schemas.microsoft.com/office/powerpoint/2010/main" val="425398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136338"/>
            <a:ext cx="7976704" cy="1292662"/>
          </a:xfrm>
        </p:spPr>
        <p:txBody>
          <a:bodyPr/>
          <a:lstStyle/>
          <a:p>
            <a:r>
              <a:rPr lang="en-US" sz="4200" dirty="0">
                <a:cs typeface="Segoe UI"/>
              </a:rPr>
              <a:t>Introduction to Git and GitHub for Beginners</a:t>
            </a:r>
          </a:p>
        </p:txBody>
      </p:sp>
      <p:sp>
        <p:nvSpPr>
          <p:cNvPr id="5" name="Text Placeholder 4"/>
          <p:cNvSpPr>
            <a:spLocks noGrp="1"/>
          </p:cNvSpPr>
          <p:nvPr>
            <p:ph type="body" sz="quarter" idx="12"/>
          </p:nvPr>
        </p:nvSpPr>
        <p:spPr/>
        <p:txBody>
          <a:bodyPr/>
          <a:lstStyle/>
          <a:p>
            <a:r>
              <a:rPr lang="en-US" dirty="0"/>
              <a:t>Speakers: Aditya N and Deepak K</a:t>
            </a: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FD26-D12F-4612-82A8-833F9B46A067}"/>
              </a:ext>
            </a:extLst>
          </p:cNvPr>
          <p:cNvSpPr>
            <a:spLocks noGrp="1"/>
          </p:cNvSpPr>
          <p:nvPr>
            <p:ph type="title"/>
          </p:nvPr>
        </p:nvSpPr>
        <p:spPr/>
        <p:txBody>
          <a:bodyPr/>
          <a:lstStyle/>
          <a:p>
            <a:r>
              <a:rPr lang="en-US" dirty="0"/>
              <a:t>Overview</a:t>
            </a:r>
            <a:endParaRPr lang="en-IN" dirty="0"/>
          </a:p>
        </p:txBody>
      </p:sp>
      <p:sp>
        <p:nvSpPr>
          <p:cNvPr id="3" name="Text Placeholder 2">
            <a:extLst>
              <a:ext uri="{FF2B5EF4-FFF2-40B4-BE49-F238E27FC236}">
                <a16:creationId xmlns:a16="http://schemas.microsoft.com/office/drawing/2014/main" id="{81D24A1E-110F-468F-B663-C634F963E90C}"/>
              </a:ext>
            </a:extLst>
          </p:cNvPr>
          <p:cNvSpPr>
            <a:spLocks noGrp="1"/>
          </p:cNvSpPr>
          <p:nvPr>
            <p:ph type="body" sz="quarter" idx="10"/>
          </p:nvPr>
        </p:nvSpPr>
        <p:spPr>
          <a:xfrm>
            <a:off x="586390" y="1205947"/>
            <a:ext cx="11018520" cy="3533275"/>
          </a:xfrm>
        </p:spPr>
        <p:txBody>
          <a:bodyPr/>
          <a:lstStyle/>
          <a:p>
            <a:r>
              <a:rPr lang="en-US" dirty="0"/>
              <a:t>1.Welcome to </a:t>
            </a:r>
            <a:r>
              <a:rPr lang="en-US" dirty="0" err="1"/>
              <a:t>OpenSource</a:t>
            </a:r>
            <a:endParaRPr lang="en-US" dirty="0"/>
          </a:p>
          <a:p>
            <a:r>
              <a:rPr lang="en-US" dirty="0"/>
              <a:t>2.What is Git?</a:t>
            </a:r>
          </a:p>
          <a:p>
            <a:r>
              <a:rPr lang="en-US" dirty="0"/>
              <a:t>3.What is GitHub?</a:t>
            </a:r>
          </a:p>
          <a:p>
            <a:r>
              <a:rPr lang="en-IN" dirty="0"/>
              <a:t>4.Quick Demo on using GitHub</a:t>
            </a:r>
          </a:p>
          <a:p>
            <a:r>
              <a:rPr lang="en-IN" dirty="0"/>
              <a:t>5.How to make first Pull Request</a:t>
            </a:r>
          </a:p>
          <a:p>
            <a:r>
              <a:rPr lang="en-IN" dirty="0"/>
              <a:t>6.How to participate and win in </a:t>
            </a:r>
            <a:r>
              <a:rPr lang="en-IN" dirty="0" err="1"/>
              <a:t>Hacktoberfest</a:t>
            </a:r>
            <a:endParaRPr lang="en-IN" dirty="0"/>
          </a:p>
          <a:p>
            <a:r>
              <a:rPr lang="en-IN" dirty="0"/>
              <a:t> </a:t>
            </a:r>
          </a:p>
        </p:txBody>
      </p:sp>
      <p:pic>
        <p:nvPicPr>
          <p:cNvPr id="1028" name="Picture 4">
            <a:extLst>
              <a:ext uri="{FF2B5EF4-FFF2-40B4-BE49-F238E27FC236}">
                <a16:creationId xmlns:a16="http://schemas.microsoft.com/office/drawing/2014/main" id="{A25C43A0-97CD-42DD-8B4F-B4DE07250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5620" y="190102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606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BF47-0992-4BD7-89C1-0E08E3C868D6}"/>
              </a:ext>
            </a:extLst>
          </p:cNvPr>
          <p:cNvSpPr>
            <a:spLocks noGrp="1"/>
          </p:cNvSpPr>
          <p:nvPr>
            <p:ph type="title"/>
          </p:nvPr>
        </p:nvSpPr>
        <p:spPr/>
        <p:txBody>
          <a:bodyPr/>
          <a:lstStyle/>
          <a:p>
            <a:r>
              <a:rPr lang="en-US" dirty="0"/>
              <a:t>Welcome to </a:t>
            </a:r>
            <a:r>
              <a:rPr lang="en-US" dirty="0" err="1"/>
              <a:t>OpenSource</a:t>
            </a:r>
            <a:r>
              <a:rPr lang="en-US" dirty="0"/>
              <a:t> World</a:t>
            </a:r>
            <a:endParaRPr lang="en-IN" dirty="0"/>
          </a:p>
        </p:txBody>
      </p:sp>
      <p:pic>
        <p:nvPicPr>
          <p:cNvPr id="2050" name="Picture 2">
            <a:extLst>
              <a:ext uri="{FF2B5EF4-FFF2-40B4-BE49-F238E27FC236}">
                <a16:creationId xmlns:a16="http://schemas.microsoft.com/office/drawing/2014/main" id="{CCCFECD6-7C48-4CF9-B8F1-0EA45FF07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147763"/>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806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07F3-EBEB-49FA-BEAA-E10D533DC065}"/>
              </a:ext>
            </a:extLst>
          </p:cNvPr>
          <p:cNvSpPr>
            <a:spLocks noGrp="1"/>
          </p:cNvSpPr>
          <p:nvPr>
            <p:ph type="title"/>
          </p:nvPr>
        </p:nvSpPr>
        <p:spPr/>
        <p:txBody>
          <a:bodyPr/>
          <a:lstStyle/>
          <a:p>
            <a:r>
              <a:rPr lang="en-US" dirty="0" err="1"/>
              <a:t>OpenSource</a:t>
            </a:r>
            <a:endParaRPr lang="en-IN" dirty="0"/>
          </a:p>
        </p:txBody>
      </p:sp>
      <p:sp>
        <p:nvSpPr>
          <p:cNvPr id="3" name="Text Placeholder 2">
            <a:extLst>
              <a:ext uri="{FF2B5EF4-FFF2-40B4-BE49-F238E27FC236}">
                <a16:creationId xmlns:a16="http://schemas.microsoft.com/office/drawing/2014/main" id="{E667CDF8-36C4-485F-993C-BB6EE98FA123}"/>
              </a:ext>
            </a:extLst>
          </p:cNvPr>
          <p:cNvSpPr>
            <a:spLocks noGrp="1"/>
          </p:cNvSpPr>
          <p:nvPr>
            <p:ph type="body" sz="quarter" idx="10"/>
          </p:nvPr>
        </p:nvSpPr>
        <p:spPr>
          <a:xfrm>
            <a:off x="588263" y="1176130"/>
            <a:ext cx="11018520" cy="3016210"/>
          </a:xfrm>
        </p:spPr>
        <p:txBody>
          <a:bodyPr/>
          <a:lstStyle/>
          <a:p>
            <a:r>
              <a:rPr lang="en-US" dirty="0"/>
              <a:t>A method of community based software development</a:t>
            </a:r>
          </a:p>
          <a:p>
            <a:pPr marL="457200" indent="-457200">
              <a:buFont typeface="Wingdings" panose="05000000000000000000" pitchFamily="2" charset="2"/>
              <a:buChar char="ü"/>
            </a:pPr>
            <a:r>
              <a:rPr lang="en-US" dirty="0"/>
              <a:t>It can be any project(big or small)</a:t>
            </a:r>
          </a:p>
          <a:p>
            <a:pPr marL="457200" indent="-457200">
              <a:buFont typeface="Wingdings" panose="05000000000000000000" pitchFamily="2" charset="2"/>
              <a:buChar char="ü"/>
            </a:pPr>
            <a:r>
              <a:rPr lang="en-US" dirty="0"/>
              <a:t>If you do alone, it is solo project</a:t>
            </a:r>
          </a:p>
          <a:p>
            <a:pPr marL="457200" indent="-457200">
              <a:buFont typeface="Wingdings" panose="05000000000000000000" pitchFamily="2" charset="2"/>
              <a:buChar char="ü"/>
            </a:pPr>
            <a:r>
              <a:rPr lang="en-US" dirty="0"/>
              <a:t>If you do with friends , it is team project</a:t>
            </a:r>
          </a:p>
          <a:p>
            <a:pPr marL="457200" indent="-457200">
              <a:buFont typeface="Wingdings" panose="05000000000000000000" pitchFamily="2" charset="2"/>
              <a:buChar char="ü"/>
            </a:pPr>
            <a:r>
              <a:rPr lang="en-US" dirty="0"/>
              <a:t>If you allow anyone to help you, it is open source project</a:t>
            </a:r>
          </a:p>
          <a:p>
            <a:pPr marL="457200" indent="-457200">
              <a:buFont typeface="Wingdings" panose="05000000000000000000" pitchFamily="2" charset="2"/>
              <a:buChar char="ü"/>
            </a:pPr>
            <a:endParaRPr lang="en-IN" dirty="0"/>
          </a:p>
        </p:txBody>
      </p:sp>
    </p:spTree>
    <p:extLst>
      <p:ext uri="{BB962C8B-B14F-4D97-AF65-F5344CB8AC3E}">
        <p14:creationId xmlns:p14="http://schemas.microsoft.com/office/powerpoint/2010/main" val="32727237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07F3-EBEB-49FA-BEAA-E10D533DC065}"/>
              </a:ext>
            </a:extLst>
          </p:cNvPr>
          <p:cNvSpPr>
            <a:spLocks noGrp="1"/>
          </p:cNvSpPr>
          <p:nvPr>
            <p:ph type="title"/>
          </p:nvPr>
        </p:nvSpPr>
        <p:spPr/>
        <p:txBody>
          <a:bodyPr/>
          <a:lstStyle/>
          <a:p>
            <a:r>
              <a:rPr lang="en-US" dirty="0"/>
              <a:t>Problem for Opensource</a:t>
            </a:r>
            <a:endParaRPr lang="en-IN" dirty="0"/>
          </a:p>
        </p:txBody>
      </p:sp>
      <p:pic>
        <p:nvPicPr>
          <p:cNvPr id="3074" name="Picture 2" descr="Group Work is Overrated; Embrace the Lone Wolves">
            <a:extLst>
              <a:ext uri="{FF2B5EF4-FFF2-40B4-BE49-F238E27FC236}">
                <a16:creationId xmlns:a16="http://schemas.microsoft.com/office/drawing/2014/main" id="{F5509684-67DE-4B93-ACA9-0445A71D1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411" y="1011198"/>
            <a:ext cx="8572500" cy="452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6604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BC35-716E-4BC7-8C04-3370DDCE7626}"/>
              </a:ext>
            </a:extLst>
          </p:cNvPr>
          <p:cNvSpPr>
            <a:spLocks noGrp="1"/>
          </p:cNvSpPr>
          <p:nvPr>
            <p:ph type="title"/>
          </p:nvPr>
        </p:nvSpPr>
        <p:spPr/>
        <p:txBody>
          <a:bodyPr/>
          <a:lstStyle/>
          <a:p>
            <a:r>
              <a:rPr lang="en-US" dirty="0"/>
              <a:t>Solution: Version Control</a:t>
            </a:r>
            <a:endParaRPr lang="en-IN" dirty="0"/>
          </a:p>
        </p:txBody>
      </p:sp>
      <p:sp>
        <p:nvSpPr>
          <p:cNvPr id="3" name="Text Placeholder 2">
            <a:extLst>
              <a:ext uri="{FF2B5EF4-FFF2-40B4-BE49-F238E27FC236}">
                <a16:creationId xmlns:a16="http://schemas.microsoft.com/office/drawing/2014/main" id="{98B725B1-BCB1-46DF-91CC-F047F510A328}"/>
              </a:ext>
            </a:extLst>
          </p:cNvPr>
          <p:cNvSpPr>
            <a:spLocks noGrp="1"/>
          </p:cNvSpPr>
          <p:nvPr>
            <p:ph type="body" sz="quarter" idx="10"/>
          </p:nvPr>
        </p:nvSpPr>
        <p:spPr>
          <a:xfrm>
            <a:off x="586390" y="1434370"/>
            <a:ext cx="11018520" cy="3016210"/>
          </a:xfrm>
        </p:spPr>
        <p:txBody>
          <a:bodyPr/>
          <a:lstStyle/>
          <a:p>
            <a:pPr marL="457200" indent="-457200">
              <a:buFont typeface="Wingdings" panose="05000000000000000000" pitchFamily="2" charset="2"/>
              <a:buChar char="ü"/>
            </a:pPr>
            <a:r>
              <a:rPr lang="en-US" dirty="0"/>
              <a:t>A system that keeps record of your changes</a:t>
            </a:r>
          </a:p>
          <a:p>
            <a:pPr marL="457200" indent="-457200">
              <a:buFont typeface="Wingdings" panose="05000000000000000000" pitchFamily="2" charset="2"/>
              <a:buChar char="ü"/>
            </a:pPr>
            <a:r>
              <a:rPr lang="en-US" dirty="0"/>
              <a:t>Allows you to know who made what changes when</a:t>
            </a:r>
          </a:p>
          <a:p>
            <a:pPr marL="457200" indent="-457200">
              <a:buFont typeface="Wingdings" panose="05000000000000000000" pitchFamily="2" charset="2"/>
              <a:buChar char="ü"/>
            </a:pPr>
            <a:r>
              <a:rPr lang="en-US" dirty="0"/>
              <a:t>Allows you to revert any changes and go back to a previous state</a:t>
            </a:r>
          </a:p>
          <a:p>
            <a:pPr marL="457200" indent="-457200">
              <a:buFont typeface="Wingdings" panose="05000000000000000000" pitchFamily="2" charset="2"/>
              <a:buChar char="ü"/>
            </a:pPr>
            <a:r>
              <a:rPr lang="en-US" dirty="0"/>
              <a:t>User keeps entire code and history in his laptop/Computer </a:t>
            </a:r>
          </a:p>
          <a:p>
            <a:pPr marL="457200" indent="-457200">
              <a:buFont typeface="Wingdings" panose="05000000000000000000" pitchFamily="2" charset="2"/>
              <a:buChar char="ü"/>
            </a:pPr>
            <a:r>
              <a:rPr lang="en-IN" dirty="0"/>
              <a:t>User can make changes without internet access</a:t>
            </a:r>
          </a:p>
          <a:p>
            <a:pPr marL="457200" indent="-457200">
              <a:buFont typeface="Wingdings" panose="05000000000000000000" pitchFamily="2" charset="2"/>
              <a:buChar char="ü"/>
            </a:pPr>
            <a:r>
              <a:rPr lang="en-IN" dirty="0"/>
              <a:t>Later he can push his code to remote system</a:t>
            </a:r>
          </a:p>
        </p:txBody>
      </p:sp>
    </p:spTree>
    <p:extLst>
      <p:ext uri="{BB962C8B-B14F-4D97-AF65-F5344CB8AC3E}">
        <p14:creationId xmlns:p14="http://schemas.microsoft.com/office/powerpoint/2010/main" val="31824061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6066-D077-4EAC-9E06-A3B544695929}"/>
              </a:ext>
            </a:extLst>
          </p:cNvPr>
          <p:cNvSpPr>
            <a:spLocks noGrp="1"/>
          </p:cNvSpPr>
          <p:nvPr>
            <p:ph type="title"/>
          </p:nvPr>
        </p:nvSpPr>
        <p:spPr/>
        <p:txBody>
          <a:bodyPr/>
          <a:lstStyle/>
          <a:p>
            <a:r>
              <a:rPr lang="en-US" dirty="0"/>
              <a:t>What is Git and how does it work?</a:t>
            </a:r>
            <a:endParaRPr lang="en-IN" dirty="0"/>
          </a:p>
        </p:txBody>
      </p:sp>
      <p:sp>
        <p:nvSpPr>
          <p:cNvPr id="3" name="Text Placeholder 2">
            <a:extLst>
              <a:ext uri="{FF2B5EF4-FFF2-40B4-BE49-F238E27FC236}">
                <a16:creationId xmlns:a16="http://schemas.microsoft.com/office/drawing/2014/main" id="{64E82CA0-6187-4100-B87B-34C38EC40566}"/>
              </a:ext>
            </a:extLst>
          </p:cNvPr>
          <p:cNvSpPr>
            <a:spLocks noGrp="1"/>
          </p:cNvSpPr>
          <p:nvPr>
            <p:ph type="body" sz="quarter" idx="10"/>
          </p:nvPr>
        </p:nvSpPr>
        <p:spPr>
          <a:xfrm>
            <a:off x="586390" y="1179443"/>
            <a:ext cx="11018520" cy="947952"/>
          </a:xfrm>
        </p:spPr>
        <p:txBody>
          <a:bodyPr/>
          <a:lstStyle/>
          <a:p>
            <a:r>
              <a:rPr lang="en-US" dirty="0"/>
              <a:t>Git is one of the version control system</a:t>
            </a:r>
          </a:p>
          <a:p>
            <a:endParaRPr lang="en-IN" dirty="0"/>
          </a:p>
        </p:txBody>
      </p:sp>
      <p:pic>
        <p:nvPicPr>
          <p:cNvPr id="4098" name="Picture 2">
            <a:extLst>
              <a:ext uri="{FF2B5EF4-FFF2-40B4-BE49-F238E27FC236}">
                <a16:creationId xmlns:a16="http://schemas.microsoft.com/office/drawing/2014/main" id="{8C992EA3-55E8-4A89-A6DD-63B16FEB2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90" y="1776206"/>
            <a:ext cx="47625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AD9EC50-C8F5-4859-9DD7-D11767715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776206"/>
            <a:ext cx="5009322" cy="295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981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FC40-D134-4D54-88CF-5D5110F23551}"/>
              </a:ext>
            </a:extLst>
          </p:cNvPr>
          <p:cNvSpPr>
            <a:spLocks noGrp="1"/>
          </p:cNvSpPr>
          <p:nvPr>
            <p:ph type="title"/>
          </p:nvPr>
        </p:nvSpPr>
        <p:spPr/>
        <p:txBody>
          <a:bodyPr/>
          <a:lstStyle/>
          <a:p>
            <a:r>
              <a:rPr lang="en-US" dirty="0"/>
              <a:t>What is GitHub?</a:t>
            </a:r>
            <a:endParaRPr lang="en-IN" dirty="0"/>
          </a:p>
        </p:txBody>
      </p:sp>
      <p:sp>
        <p:nvSpPr>
          <p:cNvPr id="3" name="Text Placeholder 2">
            <a:extLst>
              <a:ext uri="{FF2B5EF4-FFF2-40B4-BE49-F238E27FC236}">
                <a16:creationId xmlns:a16="http://schemas.microsoft.com/office/drawing/2014/main" id="{B1E50AFC-486E-41E0-8542-C179474D0EF8}"/>
              </a:ext>
            </a:extLst>
          </p:cNvPr>
          <p:cNvSpPr>
            <a:spLocks noGrp="1"/>
          </p:cNvSpPr>
          <p:nvPr>
            <p:ph type="body" sz="quarter" idx="10"/>
          </p:nvPr>
        </p:nvSpPr>
        <p:spPr>
          <a:xfrm>
            <a:off x="586390" y="1434370"/>
            <a:ext cx="11018520" cy="2412968"/>
          </a:xfrm>
        </p:spPr>
        <p:txBody>
          <a:bodyPr/>
          <a:lstStyle/>
          <a:p>
            <a:pPr marL="457200" indent="-457200">
              <a:buFont typeface="Wingdings" panose="05000000000000000000" pitchFamily="2" charset="2"/>
              <a:buChar char="ü"/>
            </a:pPr>
            <a:r>
              <a:rPr lang="en-US" dirty="0"/>
              <a:t>GitHub is a platform for code collaboration! </a:t>
            </a:r>
          </a:p>
          <a:p>
            <a:pPr marL="457200" indent="-457200">
              <a:buFont typeface="Wingdings" panose="05000000000000000000" pitchFamily="2" charset="2"/>
              <a:buChar char="ü"/>
            </a:pPr>
            <a:r>
              <a:rPr lang="en-US" dirty="0"/>
              <a:t>provides a Web-based graphical interface </a:t>
            </a:r>
          </a:p>
          <a:p>
            <a:pPr marL="457200" indent="-457200">
              <a:buFont typeface="Wingdings" panose="05000000000000000000" pitchFamily="2" charset="2"/>
              <a:buChar char="ü"/>
            </a:pPr>
            <a:r>
              <a:rPr lang="en-US" dirty="0"/>
              <a:t>Uses Git for version control and provides you all sorts of awesome collaboration tools. </a:t>
            </a:r>
          </a:p>
          <a:p>
            <a:endParaRPr lang="en-IN" dirty="0"/>
          </a:p>
        </p:txBody>
      </p:sp>
      <p:pic>
        <p:nvPicPr>
          <p:cNvPr id="6146" name="Picture 2">
            <a:extLst>
              <a:ext uri="{FF2B5EF4-FFF2-40B4-BE49-F238E27FC236}">
                <a16:creationId xmlns:a16="http://schemas.microsoft.com/office/drawing/2014/main" id="{EB98D376-1788-4854-B25C-A5AEB95AF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696" y="3323396"/>
            <a:ext cx="19812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064729"/>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1055</TotalTime>
  <Words>399</Words>
  <Application>Microsoft Office PowerPoint</Application>
  <PresentationFormat>Widescreen</PresentationFormat>
  <Paragraphs>60</Paragraphs>
  <Slides>16</Slides>
  <Notes>3</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WHITE TEMPLATE</vt:lpstr>
      <vt:lpstr>SOFT BLACK TEMPLATE</vt:lpstr>
      <vt:lpstr>PowerPoint Presentation</vt:lpstr>
      <vt:lpstr>Introduction to Git and GitHub for Beginners</vt:lpstr>
      <vt:lpstr>Overview</vt:lpstr>
      <vt:lpstr>Welcome to OpenSource World</vt:lpstr>
      <vt:lpstr>OpenSource</vt:lpstr>
      <vt:lpstr>Problem for Opensource</vt:lpstr>
      <vt:lpstr>Solution: Version Control</vt:lpstr>
      <vt:lpstr>What is Git and how does it work?</vt:lpstr>
      <vt:lpstr>What is GitHub?</vt:lpstr>
      <vt:lpstr>Demo from scratch</vt:lpstr>
      <vt:lpstr>How to make first Pull Request</vt:lpstr>
      <vt:lpstr>How to Participate in HacktoberFest</vt:lpstr>
      <vt:lpstr>Here We are , to help you getting first pull request</vt:lpstr>
      <vt:lpstr>Important Links-Take a screenshot</vt:lpstr>
      <vt:lpstr>Special Thanks</vt:lpstr>
      <vt:lpstr>Thankyou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Deepak K</cp:lastModifiedBy>
  <cp:revision>127</cp:revision>
  <dcterms:created xsi:type="dcterms:W3CDTF">2019-03-28T18:40:02Z</dcterms:created>
  <dcterms:modified xsi:type="dcterms:W3CDTF">2020-10-01T12:19:36Z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