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handoutMasterIdLst>
    <p:handoutMasterId r:id="rId8"/>
  </p:handoutMasterIdLst>
  <p:sldIdLst>
    <p:sldId id="256" r:id="rId4"/>
    <p:sldId id="257" r:id="rId5"/>
    <p:sldId id="258" r:id="rId6"/>
  </p:sldIdLst>
  <p:sldSz cx="10077450" cy="75628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481CF1-0932-4F4A-8848-1668E14788D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86D1E-5354-4C48-99FF-1AB050A52E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FD46E-2C04-4455-9CDB-ED2180FB7D2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C353C-10E5-46BC-A297-6BFDA58204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D713185-C1EB-4C2D-BB16-71C09F099F1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377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6D13C-0F8B-4789-95A4-5106F8A39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7E48C-AC6A-4D31-AB50-7BC349DA8AD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11F56CC-C6F0-4F99-A101-094029C3887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E1CA-9A5B-4690-992E-23B3ADF4B94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91E3-4E53-46CE-9681-B52F9C9424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CA76-69E9-4B7F-95AC-DE644EC612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FF5BBAE3-4BE8-4759-9165-16C2BC254B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4B34-4304-4CC4-A828-CB9764D019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30DA780-A181-4C89-8830-203CF807F0E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80B11-F86C-4486-AF81-FF361A60B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CFC0F-19C6-4990-8D51-A517896809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EDC6-89C7-4B01-A6B1-8D986C2FE4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FBF8CA-E274-4629-B760-576B94F17F8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B4A3F-611F-4809-B497-052CCF37E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0620A-EFA2-4CEA-98F0-CCB3351C87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07E9-9BC2-43CB-AC22-97A34123D7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AE6552-EF5F-4288-90B1-A2E4E574881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5820B-B4FD-4746-B6DE-30C31A7689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FC93E-B857-4FDD-A401-BAA02B4C7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7635-4413-427A-A4B4-5A02EB2AC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DBB7D-259F-41E6-9E7D-F73A480A3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F5CA-ECD9-4270-9AB8-BAB53346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7530-AF87-440F-B33C-A273FF64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03A1-63B8-440F-BA44-6B4BE59B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7D0BC7-9BE8-4669-9F49-F17A586D28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D1F-F756-4DDD-8BD3-8101145C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85617-FB9F-4AD6-B6DD-DA3CE4EF3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A7C7-87C0-473B-BA9E-F8FFE63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8DC4-E4EB-4CE0-ABA7-4BBEB97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FE9E-8935-47C2-8532-57B2075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04D55-2323-4E8F-AC03-44C9C54BD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A7BD3-9458-4577-A14A-E95102D2D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8700" y="301625"/>
            <a:ext cx="2338388" cy="6719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6809-17C4-4839-A12A-8B224C90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5937" cy="6719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FBA3-5756-422C-AD44-458CC39E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6702-09C0-447E-B331-3183D179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3AE7-5617-4DAE-8B46-A2D71308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50F4F6-F832-493B-B7CE-E38E3B2A4C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186A-208C-4411-AD1C-A908400E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5A423-D6F2-402C-8DF3-0593F9BB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8725-B06F-42A5-A3E9-80985826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4919-834A-4A30-8107-33C8D5A7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ADCB-6D86-443B-814F-73723C28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06B7DA-1108-49B4-98FB-6B5AE9F91F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ACE-3C5D-48E7-B999-977347B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26B1-E8A7-47F4-A6C7-462B7577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59F9-82A8-48FB-8019-44C71A98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9E03-35DF-48D0-AE3F-A9A41C2E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A8AA-8965-47FF-A702-04D7917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276A2D-1898-41F1-B998-BB4EDDE476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4DA-F4F3-4D95-820B-1B1A6549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E9AC6-4829-42F4-A96E-D3EB01A8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F6C3-7CB8-46A9-8F80-E7B4AB98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EE51-F58F-4157-9ED6-7E308BDC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B492-52DC-4B04-95A4-E55DBE7D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D426EF-E802-4344-9FCB-4F89928F90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9CD1-2854-49C8-BFC6-099C36AC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2CA3-A8AD-4E61-AB69-9237D3BD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5221288"/>
            <a:ext cx="4602162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5814-B2D5-4D35-B8AA-034AA6A8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5221288"/>
            <a:ext cx="4602163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2AE1E-A7D1-4589-A165-BA250430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A399-35C2-4DAA-84DA-04036C3D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E9EF-8FF0-471C-ACDC-F4874C7D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B8113-C15C-405E-A71A-9AB705F158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C986-F4B3-4127-99CC-19E074D1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BEB6C-109A-4FD1-B825-73CF5EBE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679E-12EB-4D36-942D-745AB155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BEF24-FAAA-4767-960B-074ECA30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09B83-BDAE-4E72-ABAD-3F5193EE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26935-94F1-439B-8F48-89A1F3D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BBC59-09B6-4E54-A913-D30FEFBA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B06A9-85B5-4DDC-A8A8-A795FB15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90D30-26B1-4E0A-9032-51D4982FC1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3F8-C82C-4E1B-A7B9-7C2765D2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03C25-D287-4359-8AE2-7420C021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3EC83-8868-41CB-A9C7-17D232F7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30ECE-73DD-44BC-B45D-B0657769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9192EC-439A-4EA8-9EEC-032F9EDC39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C979E-7FE3-4CA5-91B6-219CDBE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46347-40A8-439B-A87E-7E709FAB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C5AAE-1A55-4EAB-B715-4330EE1F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BF921-E72C-4DB5-8FB2-68B742090F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2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C01E-0203-446E-834B-892442A7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CE2F-EECB-4E75-8511-88CBDF9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6882-62E1-4A2B-BFAC-4EFB37B4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A9BC-B952-4DC8-80E5-9038A98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49DB-5EE3-40CB-8271-0179C993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FE76-0DD9-4048-9D22-A16C2AB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7FC82-A4D2-4F0B-AE7C-10B9D91DDA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8B92-C3B4-4DA9-8941-1DCF25D4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65B2-CA72-4346-AF5D-39B5C311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ADBD-5620-49B5-B180-1AD5BE6E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0F25-FCE3-4C4B-B474-2882B43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622B-45A9-4B43-A71F-128CB58B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0669C6-28C0-4D67-BB64-DBE9B2BE87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8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4616-A17D-439D-817D-8F7451B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D3A8-4E0F-46AC-8690-E8B6A61FB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EA022-2312-4FA2-A36C-DF487FD7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4146-844D-404C-8107-FBFAA7A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3469-8E93-41F5-8151-C47E2077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B903-DBC4-4012-8327-2BEACA4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CAB41-F866-46A1-8E4D-4B527C2EA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9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0C0-14D8-4063-80F1-2D981492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D03F-D71E-4F89-BF9E-E0642F8B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5C2F-78DE-49AC-A2CC-C63AA7AF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413A-CBC7-47CC-8694-A6057FE4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386F-E4C4-45D0-896F-CBC63A2F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D3B9C2-2E2E-4C2F-84BE-804ECCA1B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8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58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C937E-DEFB-49BA-81BC-0DF52D177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8700" y="3781425"/>
            <a:ext cx="2338388" cy="3421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DDA4-F759-45C4-ABBD-FA04907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781425"/>
            <a:ext cx="6865937" cy="3421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39FA-F63C-49B5-A0CA-DED3DAE0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5216-8DB1-48A7-98F0-DDD3CFD3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58DE-D79F-4B45-ABDA-4EA2B56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B359C2-7B5B-4A4D-9DAE-0C4D1EEA7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8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352B-887E-43AB-9EBA-27555D50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4EBE-DC77-460D-8F4A-238A9D925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E791-5385-4721-A92E-F5E8A54D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009A-381A-42BB-AECC-47B36668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BA6B-69E2-454E-B3DF-AE83F381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60E120-71D1-4E6D-8A3C-02AAB5E6F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33C0-F19A-46E6-949C-E9776D29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5927-99A1-4CA5-A838-36587B67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F9EF-2214-428C-95B7-C38FE24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3AB2-2AEE-45FD-856C-CBE822B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5A8E-0060-4351-8788-5F37175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3A7109-D395-4FBC-8E5B-E258FB7F6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7310-CE38-4229-9E35-111C04B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FA5C-794C-4BBF-A5C7-CA33840B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390E-FAFB-49F4-891C-EE67E633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B548-1FA0-4A00-BDCF-FF8E4A8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8D9-5CA0-421B-94CE-AE80E61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ECC355-F296-4612-81F3-61FBD486D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8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1D8-9469-44D3-B255-60C6E57A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B4AE-6D38-4C7E-81EB-4FD174E98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888" y="5041900"/>
            <a:ext cx="3073400" cy="216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8850-A9A8-4F69-A971-3E82E3D6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3688" y="5041900"/>
            <a:ext cx="3073400" cy="216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0CE7-4B28-4E6B-8614-EDEE91C7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675A-92A1-48AD-8DA3-A2509EDD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0280-B972-41EF-A9F5-0A42B1E1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3C1B7B-9EAA-4997-91E1-FC03A3AB27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297-FFAF-431D-90DC-B46D1333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409D-5E9C-4529-9E91-BEE04560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19E24-AAB2-4FDF-8341-1F775353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A64F-7934-49C6-9251-1492B5FA5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2E801-D1E1-48E1-ADD5-6F9926192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A423E-2A49-4147-9356-15CD2059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A7847-2AEB-4C2B-B878-571D212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6D45B-44C9-4178-A544-C596C83B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211C9-1EF1-4682-B357-F94C2D600B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4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8D5-6611-4552-8BD7-C40D1F43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72C1-F051-4036-B9AA-09BCFFEE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90886-D38F-4802-8ACA-512EC39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B64D0-11DF-4FA8-90E8-949FB9A9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7D77C9-D009-498F-B8A6-B921E9FBC3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9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A21D4-D1B9-4632-AD7C-34E0B04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E81A-F720-4B81-95FE-CEB32DF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5EB5-5E5A-4F1D-A279-E7D6709E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3FCBE-5647-4831-B2F5-D29EEEBCD3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2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F79C-E3BD-492F-9EF0-36503EA3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6BF1-4855-4F65-A41C-2B3C03D7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B898-3FC5-4C08-BACC-2338027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E57F-CA6A-4C62-BB18-0A58E675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A939-6B6D-45C2-B324-B1408572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D98DCD-5AEA-4313-B0B3-2E6CB23F32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1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5DFD-D1B9-4A3A-BE02-7E1D1C26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2392-98FF-4DA8-AC59-1BF3D1B7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76A7-449A-4F20-8154-32293030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B9E8-A57F-421B-8E99-934C17D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7DAE7-EEE3-45BD-B03E-FD694647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777A-4D97-497E-A06B-D922DCB2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B7C2C-3E37-4E17-9729-C339A7ED0D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2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7B3-EF3C-46AD-B57A-78636B1B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65826-A31B-40EF-830D-E95F05C0D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E4DD-4F01-4ED7-B601-D865141B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E5D8-A17E-4700-B68C-CB0FB60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AE023-21DE-45EB-9387-0BDF627D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0202-6FA8-4617-A506-3A6D63AC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2CB372-2979-4D39-8937-129E397554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8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E0E8-D325-47D0-82A2-DC8592D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D3FE-4EAA-4C08-B458-1EE20EF2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978-FF6F-4773-B5A4-FE662A4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14FB-C06D-4F61-A675-FAA99D94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FD95-8326-4743-AAF5-B513AFD3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56EDA2-D0AC-42D3-A076-8C3FFC3F31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1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0D20C-D3D6-418B-B8C7-B2F675F8F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2900" y="2700338"/>
            <a:ext cx="1754188" cy="4502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E001-E837-483D-97A8-F9B4BA800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98750" y="2700338"/>
            <a:ext cx="5111750" cy="4502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3E6C-EA26-4DE6-B208-61C6B230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4612-EC4F-4C4D-9668-626474E2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8956-0537-48D3-A4D8-994691EA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08C953-33EB-4D1C-B48A-AB4CB03BB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276E-6076-4FCF-B386-CDDD8827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B1F3-1E2F-41B5-B066-3F645F2C7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2162" cy="5041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E19A-BFAF-4B6E-94EE-97E6DB1E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979613"/>
            <a:ext cx="4602163" cy="5041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FF0A-7474-404C-B25D-E7DEDE46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9F9C-EC88-4391-98FE-7F4E150C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F56E-270E-4C2D-ADCC-219AEE6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A652D0-9A37-4287-9ACF-901DE4F734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5724-8ABD-4220-9E9B-17DB140C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F7C6-090F-4D75-B205-9DC6BE64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7DA7D-8CE3-4F52-87CE-3148F595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18436-6AB3-4852-A8B1-0ED12514F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13948-46F9-4347-B205-AD99DF9FB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89AF6-8A4E-42BD-A9AF-4454996A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7A40-9D1C-4C66-97FC-957131C0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188B5-4D13-4139-9CBE-FCC3176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6E72D-E249-4F93-9F00-EF5AA50E15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1030-D811-4658-B972-1D2D3AD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E2CF-20B4-4EA5-A14D-7B54C61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D09E-DDA7-43B9-9F2E-7928E163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7DC78-6141-441F-A427-90DFDAAC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3C72F6-3B1E-49F6-8A26-E0A015B558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A3C9D-9D3E-460F-944B-F15C010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4E837-76A4-4572-8EF6-C069E7AC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CF81-0440-4F8B-93A8-0B475941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98F08E-564C-4B35-B7BA-E608320ED3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15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2B2A-4DBF-49CE-A95E-738755DD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8457-33F5-4804-A790-836B9CB1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152A6-8BB1-46EF-AFDD-92BACCC7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23DD-659C-4AF5-B41F-7CBCCAB0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1CF6-8392-48A2-B7EC-EF92867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F176-F252-4166-B7D8-0AFD141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839886-F607-4821-83DE-BBD6D5E4C9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4735-774C-4E77-A41F-E603B068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E9A21-08D4-4BFC-8C52-26D70135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F29C-4F6B-4879-A61B-8ED1562A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1D083-042D-4E2D-8B82-B2B568D3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FB94-0E6C-4662-928A-61136181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23BB-C6F4-4DE4-8447-89E5799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21E662-91F0-4A19-8F26-7387014D3A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E553CF4-A441-49ED-8BC3-ECDBF3130560}"/>
              </a:ext>
            </a:extLst>
          </p:cNvPr>
          <p:cNvSpPr>
            <a:spLocks noMove="1" noResize="1"/>
          </p:cNvSpPr>
          <p:nvPr/>
        </p:nvSpPr>
        <p:spPr>
          <a:xfrm>
            <a:off x="0" y="7201800"/>
            <a:ext cx="1007676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82D41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44645A-F2BC-4197-BFEC-BE6E31C49C28}"/>
              </a:ext>
            </a:extLst>
          </p:cNvPr>
          <p:cNvSpPr/>
          <p:nvPr/>
        </p:nvSpPr>
        <p:spPr>
          <a:xfrm>
            <a:off x="0" y="0"/>
            <a:ext cx="10076760" cy="162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82D41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F3A7A47-83F2-4668-BD3E-5BBBAA6F6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640" y="301320"/>
            <a:ext cx="9357119" cy="959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0A9F9-BA82-4F11-B47C-6A58162AA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640" y="1980360"/>
            <a:ext cx="9357119" cy="504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A60594-96DD-4969-A43A-36395621A5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640" y="7201800"/>
            <a:ext cx="287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A32102-47A0-4413-B296-8B36EF378A5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7201800"/>
            <a:ext cx="323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5B133E-0BE9-4D9D-ACC3-7A2F3C427DB5}"/>
              </a:ext>
            </a:extLst>
          </p:cNvPr>
          <p:cNvSpPr/>
          <p:nvPr/>
        </p:nvSpPr>
        <p:spPr>
          <a:xfrm>
            <a:off x="9266760" y="68958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A56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A6853-01B2-4CB9-8233-48FFF68990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76760" y="6805799"/>
            <a:ext cx="719640" cy="72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9926ACD1-FD48-4662-A9F7-30390C80F0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7B1851-9C45-4A16-8E88-1050E505B288}"/>
              </a:ext>
            </a:extLst>
          </p:cNvPr>
          <p:cNvSpPr/>
          <p:nvPr/>
        </p:nvSpPr>
        <p:spPr>
          <a:xfrm>
            <a:off x="0" y="0"/>
            <a:ext cx="10076760" cy="504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82D4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B60DA5E7-D9DC-460B-A6B5-36DA8D395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640" y="3781080"/>
            <a:ext cx="9357119" cy="959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AEC06-A2CC-4D79-9848-FD75A4886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640" y="5221440"/>
            <a:ext cx="9357119" cy="198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71E4-7BCC-4436-B77C-CFA51A23E7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640" y="7201800"/>
            <a:ext cx="287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B6DF-280E-4A38-B489-2F344D9495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7201800"/>
            <a:ext cx="323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DE59-F998-4599-9718-7E1EDC1F3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76760" y="6805799"/>
            <a:ext cx="719640" cy="72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88A5B663-8728-40BA-B75A-C908C1322F4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FB0DBB-6284-4424-B470-5CF7DE69564E}"/>
              </a:ext>
            </a:extLst>
          </p:cNvPr>
          <p:cNvSpPr/>
          <p:nvPr/>
        </p:nvSpPr>
        <p:spPr>
          <a:xfrm>
            <a:off x="2518920" y="2520720"/>
            <a:ext cx="5038560" cy="2520720"/>
          </a:xfrm>
          <a:custGeom>
            <a:avLst>
              <a:gd name="f0" fmla="val 1567"/>
              <a:gd name="f1" fmla="val 3545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729D597-4BE2-49DA-9AE9-DCEF574F7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920" y="2700720"/>
            <a:ext cx="4678560" cy="2160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DAEEF-96AC-4A09-A966-AE1F34757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18560" y="5041440"/>
            <a:ext cx="6297840" cy="216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A20B-F9B6-4A0A-A6EC-07E55DF8946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640" y="7201800"/>
            <a:ext cx="287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80ED-2EFC-4816-B11A-4A371DFED50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18560" y="7201800"/>
            <a:ext cx="323892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0257-B8E4-407A-A8A5-E59BBCB174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76760" y="6805799"/>
            <a:ext cx="719640" cy="72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933487FE-6364-4FFA-842E-C88C40804B0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C29A-B733-4C0D-BC40-BE53391447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1504" y="5628960"/>
            <a:ext cx="9357119" cy="798480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8FC62-2350-4D02-A88D-2F0B008F36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9096" y="6492240"/>
            <a:ext cx="9357119" cy="709920"/>
          </a:xfrm>
        </p:spPr>
        <p:txBody>
          <a:bodyPr anchor="ctr">
            <a:spAutoFit/>
          </a:bodyPr>
          <a:lstStyle/>
          <a:p>
            <a:pPr algn="ctr"/>
            <a:endParaRPr lang="en-US" sz="220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A7C1902-252A-4961-80FA-884857C05E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040" y="1440"/>
            <a:ext cx="9807480" cy="55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CE045-E1D2-4EDD-8DDC-A7C82BBA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D4760D-2680-46EC-BD9C-35E96C7D3E17}" type="slidenum"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787DC-683A-44A1-A563-9902DC411A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EE37-8C60-429E-83AC-612A652902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B366965-BCCE-4429-ADBA-43C453CF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F1067B-15B3-4CCF-BE3A-CB5A074B5993}" type="slidenum"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83F15-E932-48FD-86D9-1F1906BA91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DejaVu Sans</vt:lpstr>
      <vt:lpstr>FreeSans</vt:lpstr>
      <vt:lpstr>Source Sans Pro</vt:lpstr>
      <vt:lpstr>Source Sans Pro Black</vt:lpstr>
      <vt:lpstr>Source Sans Pro Semibold</vt:lpstr>
      <vt:lpstr>源ノ角ゴシック Heavy</vt:lpstr>
      <vt:lpstr>源ノ角ゴシック Normal</vt:lpstr>
      <vt:lpstr>Midnightblue</vt:lpstr>
      <vt:lpstr>Midnightblue1</vt:lpstr>
      <vt:lpstr>Midnightblue2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Tobias Schaffner</dc:creator>
  <cp:lastModifiedBy>Tobias Schaffner</cp:lastModifiedBy>
  <cp:revision>10</cp:revision>
  <dcterms:created xsi:type="dcterms:W3CDTF">2018-10-07T12:47:58Z</dcterms:created>
  <dcterms:modified xsi:type="dcterms:W3CDTF">2018-10-08T08:12:21Z</dcterms:modified>
</cp:coreProperties>
</file>