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</PresentationFormat>
  <Paragraphs>0</Paragraphs>
  <Slides>22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Amit Dhomne</cp:lastModifiedBy>
  <cp:revision>3</cp:revision>
  <dcterms:created xsi:type="dcterms:W3CDTF">2021-07-31T10:20:00Z</dcterms:created>
  <dcterms:modified xsi:type="dcterms:W3CDTF">2021-08-07T06:53:20Z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