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On-screen Show</PresentationFormat>
  <Paragraphs>0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SimSun</vt:lpstr>
      <vt:lpstr>Wingdings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Amit Dhomne</cp:lastModifiedBy>
  <cp:revision>2</cp:revision>
  <dcterms:created xsi:type="dcterms:W3CDTF">2021-08-03T09:08:00Z</dcterms:created>
  <dcterms:modified xsi:type="dcterms:W3CDTF">2021-08-07T06:49:17Z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