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2087563" cy="3743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38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67" y="612623"/>
            <a:ext cx="1774429" cy="1303232"/>
          </a:xfrm>
        </p:spPr>
        <p:txBody>
          <a:bodyPr anchor="b"/>
          <a:lstStyle>
            <a:lvl1pPr algn="ctr">
              <a:defRPr sz="13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946" y="1966112"/>
            <a:ext cx="1565672" cy="903770"/>
          </a:xfrm>
        </p:spPr>
        <p:txBody>
          <a:bodyPr/>
          <a:lstStyle>
            <a:lvl1pPr marL="0" indent="0" algn="ctr">
              <a:buNone/>
              <a:defRPr sz="548"/>
            </a:lvl1pPr>
            <a:lvl2pPr marL="104379" indent="0" algn="ctr">
              <a:buNone/>
              <a:defRPr sz="457"/>
            </a:lvl2pPr>
            <a:lvl3pPr marL="208758" indent="0" algn="ctr">
              <a:buNone/>
              <a:defRPr sz="411"/>
            </a:lvl3pPr>
            <a:lvl4pPr marL="313136" indent="0" algn="ctr">
              <a:buNone/>
              <a:defRPr sz="365"/>
            </a:lvl4pPr>
            <a:lvl5pPr marL="417515" indent="0" algn="ctr">
              <a:buNone/>
              <a:defRPr sz="365"/>
            </a:lvl5pPr>
            <a:lvl6pPr marL="521894" indent="0" algn="ctr">
              <a:buNone/>
              <a:defRPr sz="365"/>
            </a:lvl6pPr>
            <a:lvl7pPr marL="626273" indent="0" algn="ctr">
              <a:buNone/>
              <a:defRPr sz="365"/>
            </a:lvl7pPr>
            <a:lvl8pPr marL="730651" indent="0" algn="ctr">
              <a:buNone/>
              <a:defRPr sz="365"/>
            </a:lvl8pPr>
            <a:lvl9pPr marL="835030" indent="0" algn="ctr">
              <a:buNone/>
              <a:defRPr sz="36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3912" y="199297"/>
            <a:ext cx="450131" cy="3172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20" y="199297"/>
            <a:ext cx="1324298" cy="317229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3" y="933233"/>
            <a:ext cx="1800523" cy="1557119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33" y="2505083"/>
            <a:ext cx="1800523" cy="818852"/>
          </a:xfrm>
        </p:spPr>
        <p:txBody>
          <a:bodyPr/>
          <a:lstStyle>
            <a:lvl1pPr marL="0" indent="0">
              <a:buNone/>
              <a:defRPr sz="548">
                <a:solidFill>
                  <a:schemeClr val="tx1"/>
                </a:solidFill>
              </a:defRPr>
            </a:lvl1pPr>
            <a:lvl2pPr marL="104379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2pPr>
            <a:lvl3pPr marL="208758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3pPr>
            <a:lvl4pPr marL="313136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4pPr>
            <a:lvl5pPr marL="417515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5pPr>
            <a:lvl6pPr marL="521894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6pPr>
            <a:lvl7pPr marL="626273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7pPr>
            <a:lvl8pPr marL="730651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8pPr>
            <a:lvl9pPr marL="835030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20" y="996487"/>
            <a:ext cx="887214" cy="2375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829" y="996487"/>
            <a:ext cx="887214" cy="2375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199298"/>
            <a:ext cx="1800523" cy="7235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792" y="917635"/>
            <a:ext cx="883137" cy="449719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92" y="1367353"/>
            <a:ext cx="883137" cy="20111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6829" y="917635"/>
            <a:ext cx="887486" cy="449719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6829" y="1367353"/>
            <a:ext cx="887486" cy="20111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249555"/>
            <a:ext cx="673293" cy="873443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86" y="538970"/>
            <a:ext cx="1056829" cy="2660187"/>
          </a:xfrm>
        </p:spPr>
        <p:txBody>
          <a:bodyPr/>
          <a:lstStyle>
            <a:lvl1pPr>
              <a:defRPr sz="731"/>
            </a:lvl1pPr>
            <a:lvl2pPr>
              <a:defRPr sz="639"/>
            </a:lvl2pPr>
            <a:lvl3pPr>
              <a:defRPr sz="548"/>
            </a:lvl3pPr>
            <a:lvl4pPr>
              <a:defRPr sz="457"/>
            </a:lvl4pPr>
            <a:lvl5pPr>
              <a:defRPr sz="457"/>
            </a:lvl5pPr>
            <a:lvl6pPr>
              <a:defRPr sz="457"/>
            </a:lvl6pPr>
            <a:lvl7pPr>
              <a:defRPr sz="457"/>
            </a:lvl7pPr>
            <a:lvl8pPr>
              <a:defRPr sz="457"/>
            </a:lvl8pPr>
            <a:lvl9pPr>
              <a:defRPr sz="45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1122997"/>
            <a:ext cx="673293" cy="2080492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249555"/>
            <a:ext cx="673293" cy="873443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486" y="538970"/>
            <a:ext cx="1056829" cy="2660187"/>
          </a:xfrm>
        </p:spPr>
        <p:txBody>
          <a:bodyPr anchor="t"/>
          <a:lstStyle>
            <a:lvl1pPr marL="0" indent="0">
              <a:buNone/>
              <a:defRPr sz="731"/>
            </a:lvl1pPr>
            <a:lvl2pPr marL="104379" indent="0">
              <a:buNone/>
              <a:defRPr sz="639"/>
            </a:lvl2pPr>
            <a:lvl3pPr marL="208758" indent="0">
              <a:buNone/>
              <a:defRPr sz="548"/>
            </a:lvl3pPr>
            <a:lvl4pPr marL="313136" indent="0">
              <a:buNone/>
              <a:defRPr sz="457"/>
            </a:lvl4pPr>
            <a:lvl5pPr marL="417515" indent="0">
              <a:buNone/>
              <a:defRPr sz="457"/>
            </a:lvl5pPr>
            <a:lvl6pPr marL="521894" indent="0">
              <a:buNone/>
              <a:defRPr sz="457"/>
            </a:lvl6pPr>
            <a:lvl7pPr marL="626273" indent="0">
              <a:buNone/>
              <a:defRPr sz="457"/>
            </a:lvl7pPr>
            <a:lvl8pPr marL="730651" indent="0">
              <a:buNone/>
              <a:defRPr sz="457"/>
            </a:lvl8pPr>
            <a:lvl9pPr marL="835030" indent="0">
              <a:buNone/>
              <a:defRPr sz="45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1122997"/>
            <a:ext cx="673293" cy="2080492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20" y="199298"/>
            <a:ext cx="1800523" cy="723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20" y="996487"/>
            <a:ext cx="1800523" cy="237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20" y="3469509"/>
            <a:ext cx="469702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505" y="3469509"/>
            <a:ext cx="704553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341" y="3469509"/>
            <a:ext cx="469702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8758" rtl="0" eaLnBrk="1" latinLnBrk="0" hangingPunct="1">
        <a:lnSpc>
          <a:spcPct val="90000"/>
        </a:lnSpc>
        <a:spcBef>
          <a:spcPct val="0"/>
        </a:spcBef>
        <a:buNone/>
        <a:defRPr sz="1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89" indent="-52189" algn="l" defTabSz="208758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639" kern="1200">
          <a:solidFill>
            <a:schemeClr val="tx1"/>
          </a:solidFill>
          <a:latin typeface="+mn-lt"/>
          <a:ea typeface="+mn-ea"/>
          <a:cs typeface="+mn-cs"/>
        </a:defRPr>
      </a:lvl1pPr>
      <a:lvl2pPr marL="156568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548" kern="1200">
          <a:solidFill>
            <a:schemeClr val="tx1"/>
          </a:solidFill>
          <a:latin typeface="+mn-lt"/>
          <a:ea typeface="+mn-ea"/>
          <a:cs typeface="+mn-cs"/>
        </a:defRPr>
      </a:lvl2pPr>
      <a:lvl3pPr marL="260947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3pPr>
      <a:lvl4pPr marL="365326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69704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74083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78462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82841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87219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1pPr>
      <a:lvl2pPr marL="104379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2pPr>
      <a:lvl3pPr marL="208758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3pPr>
      <a:lvl4pPr marL="313136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17515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21894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26273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30651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3503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3"/>
            <a:ext cx="2087563" cy="37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339" t="8871" r="30162" b="2671"/>
          <a:stretch/>
        </p:blipFill>
        <p:spPr>
          <a:xfrm>
            <a:off x="14212" y="-23689"/>
            <a:ext cx="2089381" cy="37807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62040" y="2662657"/>
            <a:ext cx="1563482" cy="3505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Share </a:t>
            </a:r>
            <a:r>
              <a:rPr lang="de-CH" sz="1400" dirty="0" err="1" smtClean="0"/>
              <a:t>my</a:t>
            </a:r>
            <a:r>
              <a:rPr lang="de-CH" sz="1400" dirty="0" smtClean="0"/>
              <a:t> </a:t>
            </a:r>
            <a:r>
              <a:rPr lang="de-CH" sz="1400" dirty="0" err="1" smtClean="0"/>
              <a:t>location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958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339" t="8871" r="30162" b="2671"/>
          <a:stretch/>
        </p:blipFill>
        <p:spPr>
          <a:xfrm>
            <a:off x="14212" y="-23689"/>
            <a:ext cx="2089381" cy="37807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62040" y="3411233"/>
            <a:ext cx="1563482" cy="2084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dirty="0" err="1" smtClean="0"/>
              <a:t>Stop</a:t>
            </a:r>
            <a:r>
              <a:rPr lang="de-CH" sz="1050" dirty="0" smtClean="0"/>
              <a:t> </a:t>
            </a:r>
            <a:r>
              <a:rPr lang="de-CH" sz="1050" dirty="0" err="1" smtClean="0"/>
              <a:t>sharing</a:t>
            </a:r>
            <a:r>
              <a:rPr lang="de-CH" sz="1050" dirty="0" smtClean="0"/>
              <a:t> </a:t>
            </a:r>
            <a:r>
              <a:rPr lang="de-CH" sz="1050" dirty="0" err="1" smtClean="0"/>
              <a:t>location</a:t>
            </a:r>
            <a:endParaRPr lang="en-US" sz="1050" dirty="0"/>
          </a:p>
        </p:txBody>
      </p:sp>
      <p:sp>
        <p:nvSpPr>
          <p:cNvPr id="5" name="Oval 4"/>
          <p:cNvSpPr/>
          <p:nvPr/>
        </p:nvSpPr>
        <p:spPr>
          <a:xfrm>
            <a:off x="959407" y="2302582"/>
            <a:ext cx="198989" cy="1989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17721" y="128960"/>
            <a:ext cx="140675" cy="1406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9407" y="17467"/>
            <a:ext cx="741472" cy="30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Eeva Tervahartiala</dc:creator>
  <cp:lastModifiedBy>Eeva Tervahartiala</cp:lastModifiedBy>
  <cp:revision>2</cp:revision>
  <dcterms:created xsi:type="dcterms:W3CDTF">2018-09-15T18:56:30Z</dcterms:created>
  <dcterms:modified xsi:type="dcterms:W3CDTF">2018-09-15T19:15:37Z</dcterms:modified>
</cp:coreProperties>
</file>