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</p:sldIdLst>
  <p:sldSz cx="2087563" cy="3743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44" autoAdjust="0"/>
    <p:restoredTop sz="94660"/>
  </p:normalViewPr>
  <p:slideViewPr>
    <p:cSldViewPr snapToGrid="0">
      <p:cViewPr>
        <p:scale>
          <a:sx n="280" d="100"/>
          <a:sy n="280" d="100"/>
        </p:scale>
        <p:origin x="-3184" y="808"/>
      </p:cViewPr>
      <p:guideLst>
        <p:guide orient="horz" pos="1179"/>
        <p:guide pos="6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567" y="612623"/>
            <a:ext cx="1774429" cy="1303232"/>
          </a:xfrm>
        </p:spPr>
        <p:txBody>
          <a:bodyPr anchor="b"/>
          <a:lstStyle>
            <a:lvl1pPr algn="ctr">
              <a:defRPr sz="13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946" y="1966112"/>
            <a:ext cx="1565672" cy="903770"/>
          </a:xfrm>
        </p:spPr>
        <p:txBody>
          <a:bodyPr/>
          <a:lstStyle>
            <a:lvl1pPr marL="0" indent="0" algn="ctr">
              <a:buNone/>
              <a:defRPr sz="548"/>
            </a:lvl1pPr>
            <a:lvl2pPr marL="104379" indent="0" algn="ctr">
              <a:buNone/>
              <a:defRPr sz="457"/>
            </a:lvl2pPr>
            <a:lvl3pPr marL="208758" indent="0" algn="ctr">
              <a:buNone/>
              <a:defRPr sz="411"/>
            </a:lvl3pPr>
            <a:lvl4pPr marL="313136" indent="0" algn="ctr">
              <a:buNone/>
              <a:defRPr sz="365"/>
            </a:lvl4pPr>
            <a:lvl5pPr marL="417515" indent="0" algn="ctr">
              <a:buNone/>
              <a:defRPr sz="365"/>
            </a:lvl5pPr>
            <a:lvl6pPr marL="521894" indent="0" algn="ctr">
              <a:buNone/>
              <a:defRPr sz="365"/>
            </a:lvl6pPr>
            <a:lvl7pPr marL="626273" indent="0" algn="ctr">
              <a:buNone/>
              <a:defRPr sz="365"/>
            </a:lvl7pPr>
            <a:lvl8pPr marL="730651" indent="0" algn="ctr">
              <a:buNone/>
              <a:defRPr sz="365"/>
            </a:lvl8pPr>
            <a:lvl9pPr marL="835030" indent="0" algn="ctr">
              <a:buNone/>
              <a:defRPr sz="36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15.09.18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15.09.18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4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3912" y="199297"/>
            <a:ext cx="450131" cy="31722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520" y="199297"/>
            <a:ext cx="1324298" cy="317229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15.09.18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3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15.09.18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3" y="933233"/>
            <a:ext cx="1800523" cy="1557119"/>
          </a:xfrm>
        </p:spPr>
        <p:txBody>
          <a:bodyPr anchor="b"/>
          <a:lstStyle>
            <a:lvl1pPr>
              <a:defRPr sz="13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433" y="2505083"/>
            <a:ext cx="1800523" cy="818852"/>
          </a:xfrm>
        </p:spPr>
        <p:txBody>
          <a:bodyPr/>
          <a:lstStyle>
            <a:lvl1pPr marL="0" indent="0">
              <a:buNone/>
              <a:defRPr sz="548">
                <a:solidFill>
                  <a:schemeClr val="tx1"/>
                </a:solidFill>
              </a:defRPr>
            </a:lvl1pPr>
            <a:lvl2pPr marL="104379" indent="0">
              <a:buNone/>
              <a:defRPr sz="457">
                <a:solidFill>
                  <a:schemeClr val="tx1">
                    <a:tint val="75000"/>
                  </a:schemeClr>
                </a:solidFill>
              </a:defRPr>
            </a:lvl2pPr>
            <a:lvl3pPr marL="208758" indent="0">
              <a:buNone/>
              <a:defRPr sz="411">
                <a:solidFill>
                  <a:schemeClr val="tx1">
                    <a:tint val="75000"/>
                  </a:schemeClr>
                </a:solidFill>
              </a:defRPr>
            </a:lvl3pPr>
            <a:lvl4pPr marL="313136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4pPr>
            <a:lvl5pPr marL="417515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5pPr>
            <a:lvl6pPr marL="521894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6pPr>
            <a:lvl7pPr marL="626273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7pPr>
            <a:lvl8pPr marL="730651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8pPr>
            <a:lvl9pPr marL="835030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15.09.18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4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20" y="996487"/>
            <a:ext cx="887214" cy="23751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6829" y="996487"/>
            <a:ext cx="887214" cy="23751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15.09.18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5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92" y="199298"/>
            <a:ext cx="1800523" cy="7235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792" y="917635"/>
            <a:ext cx="883137" cy="449719"/>
          </a:xfrm>
        </p:spPr>
        <p:txBody>
          <a:bodyPr anchor="b"/>
          <a:lstStyle>
            <a:lvl1pPr marL="0" indent="0">
              <a:buNone/>
              <a:defRPr sz="548" b="1"/>
            </a:lvl1pPr>
            <a:lvl2pPr marL="104379" indent="0">
              <a:buNone/>
              <a:defRPr sz="457" b="1"/>
            </a:lvl2pPr>
            <a:lvl3pPr marL="208758" indent="0">
              <a:buNone/>
              <a:defRPr sz="411" b="1"/>
            </a:lvl3pPr>
            <a:lvl4pPr marL="313136" indent="0">
              <a:buNone/>
              <a:defRPr sz="365" b="1"/>
            </a:lvl4pPr>
            <a:lvl5pPr marL="417515" indent="0">
              <a:buNone/>
              <a:defRPr sz="365" b="1"/>
            </a:lvl5pPr>
            <a:lvl6pPr marL="521894" indent="0">
              <a:buNone/>
              <a:defRPr sz="365" b="1"/>
            </a:lvl6pPr>
            <a:lvl7pPr marL="626273" indent="0">
              <a:buNone/>
              <a:defRPr sz="365" b="1"/>
            </a:lvl7pPr>
            <a:lvl8pPr marL="730651" indent="0">
              <a:buNone/>
              <a:defRPr sz="365" b="1"/>
            </a:lvl8pPr>
            <a:lvl9pPr marL="835030" indent="0">
              <a:buNone/>
              <a:defRPr sz="36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792" y="1367353"/>
            <a:ext cx="883137" cy="20111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56829" y="917635"/>
            <a:ext cx="887486" cy="449719"/>
          </a:xfrm>
        </p:spPr>
        <p:txBody>
          <a:bodyPr anchor="b"/>
          <a:lstStyle>
            <a:lvl1pPr marL="0" indent="0">
              <a:buNone/>
              <a:defRPr sz="548" b="1"/>
            </a:lvl1pPr>
            <a:lvl2pPr marL="104379" indent="0">
              <a:buNone/>
              <a:defRPr sz="457" b="1"/>
            </a:lvl2pPr>
            <a:lvl3pPr marL="208758" indent="0">
              <a:buNone/>
              <a:defRPr sz="411" b="1"/>
            </a:lvl3pPr>
            <a:lvl4pPr marL="313136" indent="0">
              <a:buNone/>
              <a:defRPr sz="365" b="1"/>
            </a:lvl4pPr>
            <a:lvl5pPr marL="417515" indent="0">
              <a:buNone/>
              <a:defRPr sz="365" b="1"/>
            </a:lvl5pPr>
            <a:lvl6pPr marL="521894" indent="0">
              <a:buNone/>
              <a:defRPr sz="365" b="1"/>
            </a:lvl6pPr>
            <a:lvl7pPr marL="626273" indent="0">
              <a:buNone/>
              <a:defRPr sz="365" b="1"/>
            </a:lvl7pPr>
            <a:lvl8pPr marL="730651" indent="0">
              <a:buNone/>
              <a:defRPr sz="365" b="1"/>
            </a:lvl8pPr>
            <a:lvl9pPr marL="835030" indent="0">
              <a:buNone/>
              <a:defRPr sz="36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56829" y="1367353"/>
            <a:ext cx="887486" cy="20111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15.09.18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2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15.09.18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15.09.18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4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92" y="249555"/>
            <a:ext cx="673293" cy="873443"/>
          </a:xfrm>
        </p:spPr>
        <p:txBody>
          <a:bodyPr anchor="b"/>
          <a:lstStyle>
            <a:lvl1pPr>
              <a:defRPr sz="7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486" y="538970"/>
            <a:ext cx="1056829" cy="2660187"/>
          </a:xfrm>
        </p:spPr>
        <p:txBody>
          <a:bodyPr/>
          <a:lstStyle>
            <a:lvl1pPr>
              <a:defRPr sz="731"/>
            </a:lvl1pPr>
            <a:lvl2pPr>
              <a:defRPr sz="639"/>
            </a:lvl2pPr>
            <a:lvl3pPr>
              <a:defRPr sz="548"/>
            </a:lvl3pPr>
            <a:lvl4pPr>
              <a:defRPr sz="457"/>
            </a:lvl4pPr>
            <a:lvl5pPr>
              <a:defRPr sz="457"/>
            </a:lvl5pPr>
            <a:lvl6pPr>
              <a:defRPr sz="457"/>
            </a:lvl6pPr>
            <a:lvl7pPr>
              <a:defRPr sz="457"/>
            </a:lvl7pPr>
            <a:lvl8pPr>
              <a:defRPr sz="457"/>
            </a:lvl8pPr>
            <a:lvl9pPr>
              <a:defRPr sz="45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792" y="1122997"/>
            <a:ext cx="673293" cy="2080492"/>
          </a:xfrm>
        </p:spPr>
        <p:txBody>
          <a:bodyPr/>
          <a:lstStyle>
            <a:lvl1pPr marL="0" indent="0">
              <a:buNone/>
              <a:defRPr sz="365"/>
            </a:lvl1pPr>
            <a:lvl2pPr marL="104379" indent="0">
              <a:buNone/>
              <a:defRPr sz="320"/>
            </a:lvl2pPr>
            <a:lvl3pPr marL="208758" indent="0">
              <a:buNone/>
              <a:defRPr sz="274"/>
            </a:lvl3pPr>
            <a:lvl4pPr marL="313136" indent="0">
              <a:buNone/>
              <a:defRPr sz="228"/>
            </a:lvl4pPr>
            <a:lvl5pPr marL="417515" indent="0">
              <a:buNone/>
              <a:defRPr sz="228"/>
            </a:lvl5pPr>
            <a:lvl6pPr marL="521894" indent="0">
              <a:buNone/>
              <a:defRPr sz="228"/>
            </a:lvl6pPr>
            <a:lvl7pPr marL="626273" indent="0">
              <a:buNone/>
              <a:defRPr sz="228"/>
            </a:lvl7pPr>
            <a:lvl8pPr marL="730651" indent="0">
              <a:buNone/>
              <a:defRPr sz="228"/>
            </a:lvl8pPr>
            <a:lvl9pPr marL="835030" indent="0">
              <a:buNone/>
              <a:defRPr sz="22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15.09.18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92" y="249555"/>
            <a:ext cx="673293" cy="873443"/>
          </a:xfrm>
        </p:spPr>
        <p:txBody>
          <a:bodyPr anchor="b"/>
          <a:lstStyle>
            <a:lvl1pPr>
              <a:defRPr sz="7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7486" y="538970"/>
            <a:ext cx="1056829" cy="2660187"/>
          </a:xfrm>
        </p:spPr>
        <p:txBody>
          <a:bodyPr anchor="t"/>
          <a:lstStyle>
            <a:lvl1pPr marL="0" indent="0">
              <a:buNone/>
              <a:defRPr sz="731"/>
            </a:lvl1pPr>
            <a:lvl2pPr marL="104379" indent="0">
              <a:buNone/>
              <a:defRPr sz="639"/>
            </a:lvl2pPr>
            <a:lvl3pPr marL="208758" indent="0">
              <a:buNone/>
              <a:defRPr sz="548"/>
            </a:lvl3pPr>
            <a:lvl4pPr marL="313136" indent="0">
              <a:buNone/>
              <a:defRPr sz="457"/>
            </a:lvl4pPr>
            <a:lvl5pPr marL="417515" indent="0">
              <a:buNone/>
              <a:defRPr sz="457"/>
            </a:lvl5pPr>
            <a:lvl6pPr marL="521894" indent="0">
              <a:buNone/>
              <a:defRPr sz="457"/>
            </a:lvl6pPr>
            <a:lvl7pPr marL="626273" indent="0">
              <a:buNone/>
              <a:defRPr sz="457"/>
            </a:lvl7pPr>
            <a:lvl8pPr marL="730651" indent="0">
              <a:buNone/>
              <a:defRPr sz="457"/>
            </a:lvl8pPr>
            <a:lvl9pPr marL="835030" indent="0">
              <a:buNone/>
              <a:defRPr sz="45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792" y="1122997"/>
            <a:ext cx="673293" cy="2080492"/>
          </a:xfrm>
        </p:spPr>
        <p:txBody>
          <a:bodyPr/>
          <a:lstStyle>
            <a:lvl1pPr marL="0" indent="0">
              <a:buNone/>
              <a:defRPr sz="365"/>
            </a:lvl1pPr>
            <a:lvl2pPr marL="104379" indent="0">
              <a:buNone/>
              <a:defRPr sz="320"/>
            </a:lvl2pPr>
            <a:lvl3pPr marL="208758" indent="0">
              <a:buNone/>
              <a:defRPr sz="274"/>
            </a:lvl3pPr>
            <a:lvl4pPr marL="313136" indent="0">
              <a:buNone/>
              <a:defRPr sz="228"/>
            </a:lvl4pPr>
            <a:lvl5pPr marL="417515" indent="0">
              <a:buNone/>
              <a:defRPr sz="228"/>
            </a:lvl5pPr>
            <a:lvl6pPr marL="521894" indent="0">
              <a:buNone/>
              <a:defRPr sz="228"/>
            </a:lvl6pPr>
            <a:lvl7pPr marL="626273" indent="0">
              <a:buNone/>
              <a:defRPr sz="228"/>
            </a:lvl7pPr>
            <a:lvl8pPr marL="730651" indent="0">
              <a:buNone/>
              <a:defRPr sz="228"/>
            </a:lvl8pPr>
            <a:lvl9pPr marL="835030" indent="0">
              <a:buNone/>
              <a:defRPr sz="22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15.09.18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9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520" y="199298"/>
            <a:ext cx="1800523" cy="723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20" y="996487"/>
            <a:ext cx="1800523" cy="2375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3520" y="3469509"/>
            <a:ext cx="469702" cy="199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274E4-A596-49C3-91BA-1235AB578C74}" type="datetimeFigureOut">
              <a:rPr lang="en-US" smtClean="0"/>
              <a:t>15.09.18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1505" y="3469509"/>
            <a:ext cx="704553" cy="199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74341" y="3469509"/>
            <a:ext cx="469702" cy="199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0B895-7862-4FFA-837D-29ED8108D1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9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08758" rtl="0" eaLnBrk="1" latinLnBrk="0" hangingPunct="1">
        <a:lnSpc>
          <a:spcPct val="90000"/>
        </a:lnSpc>
        <a:spcBef>
          <a:spcPct val="0"/>
        </a:spcBef>
        <a:buNone/>
        <a:defRPr sz="10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189" indent="-52189" algn="l" defTabSz="208758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639" kern="1200">
          <a:solidFill>
            <a:schemeClr val="tx1"/>
          </a:solidFill>
          <a:latin typeface="+mn-lt"/>
          <a:ea typeface="+mn-ea"/>
          <a:cs typeface="+mn-cs"/>
        </a:defRPr>
      </a:lvl1pPr>
      <a:lvl2pPr marL="156568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548" kern="1200">
          <a:solidFill>
            <a:schemeClr val="tx1"/>
          </a:solidFill>
          <a:latin typeface="+mn-lt"/>
          <a:ea typeface="+mn-ea"/>
          <a:cs typeface="+mn-cs"/>
        </a:defRPr>
      </a:lvl2pPr>
      <a:lvl3pPr marL="260947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57" kern="1200">
          <a:solidFill>
            <a:schemeClr val="tx1"/>
          </a:solidFill>
          <a:latin typeface="+mn-lt"/>
          <a:ea typeface="+mn-ea"/>
          <a:cs typeface="+mn-cs"/>
        </a:defRPr>
      </a:lvl3pPr>
      <a:lvl4pPr marL="365326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4pPr>
      <a:lvl5pPr marL="469704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5pPr>
      <a:lvl6pPr marL="574083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6pPr>
      <a:lvl7pPr marL="678462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7pPr>
      <a:lvl8pPr marL="782841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8pPr>
      <a:lvl9pPr marL="887219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1pPr>
      <a:lvl2pPr marL="104379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2pPr>
      <a:lvl3pPr marL="208758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3pPr>
      <a:lvl4pPr marL="313136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4pPr>
      <a:lvl5pPr marL="417515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5pPr>
      <a:lvl6pPr marL="521894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6pPr>
      <a:lvl7pPr marL="626273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7pPr>
      <a:lvl8pPr marL="730651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8pPr>
      <a:lvl9pPr marL="835030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5504" y="-356574"/>
            <a:ext cx="4576738" cy="4576738"/>
          </a:xfrm>
          <a:prstGeom prst="rect">
            <a:avLst/>
          </a:prstGeom>
        </p:spPr>
      </p:pic>
      <p:pic>
        <p:nvPicPr>
          <p:cNvPr id="4" name="Picture 3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7" y="469900"/>
            <a:ext cx="1587477" cy="282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9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5"/>
    </mc:Choice>
    <mc:Fallback xmlns="">
      <p:transition xmlns:p14="http://schemas.microsoft.com/office/powerpoint/2010/main" spd="slow" advTm="436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5504" y="-356574"/>
            <a:ext cx="4576738" cy="457673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4"/>
          <a:srcRect l="42339" t="8871" r="30162" b="2671"/>
          <a:stretch/>
        </p:blipFill>
        <p:spPr>
          <a:xfrm>
            <a:off x="293744" y="469046"/>
            <a:ext cx="1554008" cy="2812014"/>
          </a:xfrm>
          <a:prstGeom prst="rect">
            <a:avLst/>
          </a:prstGeom>
        </p:spPr>
      </p:pic>
      <p:pic>
        <p:nvPicPr>
          <p:cNvPr id="2" name="Bild 1" descr="button_start_cu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36" y="2813050"/>
            <a:ext cx="649439" cy="3340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6841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8"/>
    </mc:Choice>
    <mc:Fallback xmlns="">
      <p:transition xmlns:p14="http://schemas.microsoft.com/office/powerpoint/2010/main" spd="slow" advTm="298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5504" y="-356574"/>
            <a:ext cx="4576738" cy="457673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4"/>
          <a:srcRect l="42339" t="8871" r="30162" b="2671"/>
          <a:stretch/>
        </p:blipFill>
        <p:spPr>
          <a:xfrm>
            <a:off x="293744" y="469046"/>
            <a:ext cx="1554008" cy="281201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081351" y="521480"/>
            <a:ext cx="780352" cy="367844"/>
          </a:xfrm>
          <a:prstGeom prst="rect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73738" y="506178"/>
            <a:ext cx="3426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err="1" smtClean="0"/>
              <a:t>You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69792" y="658578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err="1" smtClean="0"/>
              <a:t>Strangers</a:t>
            </a:r>
            <a:endParaRPr lang="en-US" sz="800" dirty="0"/>
          </a:p>
        </p:txBody>
      </p:sp>
      <p:pic>
        <p:nvPicPr>
          <p:cNvPr id="2" name="Bild 1" descr="button_stop_cu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" y="2827663"/>
            <a:ext cx="648000" cy="324000"/>
          </a:xfrm>
          <a:prstGeom prst="rect">
            <a:avLst/>
          </a:prstGeom>
        </p:spPr>
      </p:pic>
      <p:pic>
        <p:nvPicPr>
          <p:cNvPr id="4" name="Bild 3" descr="pin_lightblu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0" y="688974"/>
            <a:ext cx="252413" cy="252413"/>
          </a:xfrm>
          <a:prstGeom prst="rect">
            <a:avLst/>
          </a:prstGeom>
        </p:spPr>
      </p:pic>
      <p:pic>
        <p:nvPicPr>
          <p:cNvPr id="19" name="Bild 18" descr="pin_lightblu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244599"/>
            <a:ext cx="252413" cy="252413"/>
          </a:xfrm>
          <a:prstGeom prst="rect">
            <a:avLst/>
          </a:prstGeom>
        </p:spPr>
      </p:pic>
      <p:pic>
        <p:nvPicPr>
          <p:cNvPr id="20" name="Bild 19" descr="pin_lightblu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" y="2206624"/>
            <a:ext cx="252413" cy="252413"/>
          </a:xfrm>
          <a:prstGeom prst="rect">
            <a:avLst/>
          </a:prstGeom>
        </p:spPr>
      </p:pic>
      <p:pic>
        <p:nvPicPr>
          <p:cNvPr id="21" name="Bild 20" descr="pin_lightblu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962024"/>
            <a:ext cx="252413" cy="252413"/>
          </a:xfrm>
          <a:prstGeom prst="rect">
            <a:avLst/>
          </a:prstGeom>
        </p:spPr>
      </p:pic>
      <p:pic>
        <p:nvPicPr>
          <p:cNvPr id="22" name="Bild 21" descr="pin_green_dot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878013"/>
            <a:ext cx="254000" cy="254000"/>
          </a:xfrm>
          <a:prstGeom prst="rect">
            <a:avLst/>
          </a:prstGeom>
        </p:spPr>
      </p:pic>
      <p:pic>
        <p:nvPicPr>
          <p:cNvPr id="23" name="Bild 22" descr="pin_green_dot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442913"/>
            <a:ext cx="254000" cy="254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098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91"/>
    </mc:Choice>
    <mc:Fallback xmlns="">
      <p:transition xmlns:p14="http://schemas.microsoft.com/office/powerpoint/2010/main" spd="slow" advTm="789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9848E-6 -3.81679E-7 C -0.00456 -0.00382 -0.00684 -0.00806 -0.00912 -0.01187 C -0.01064 -0.02714 -0.0038 -0.05089 -0.03647 -0.05513 C -0.04863 -0.05513 -0.06383 -0.05937 -0.07143 -0.05428 C -0.08207 -0.04835 -0.07295 -0.01951 -0.06687 -0.01018 C -0.06535 0.00297 -0.06231 0.01018 -0.04863 0.02121 C -0.04483 0.02417 -0.03647 0.03054 -0.03647 0.03054 C -0.03343 0.03605 -0.02811 0.04071 -0.02431 0.04665 C -0.01748 0.0581 -0.01292 0.07252 0.00608 0.08058 C 0.00912 0.08651 0.00912 0.08567 0.00456 0.0916 C 0.00228 0.09712 -0.00152 0.10093 -0.0076 0.10602 C -0.01748 0.12214 -0.01216 0.16455 -0.01216 0.16624 C -0.02583 0.16412 -0.03951 0.16455 -0.05167 0.16709 C -0.05699 0.17091 -0.06003 0.16964 -0.06383 0.16624 C -0.07675 0.17557 -0.07371 0.19084 -0.07751 0.20271 C -0.08131 0.23961 -0.08055 0.22434 -0.08055 0.24852 " pathEditMode="relative" ptsTypes="fffffffffffffffA">
                                      <p:cBhvr>
                                        <p:cTn id="6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848E-6 5.00424E-7 C -0.00076 0.00593 -0.00076 0.01823 -0.0076 0.02459 C -0.01595 0.03096 -0.01291 0.02756 -0.01671 0.03477 C -0.01823 0.03647 -0.01975 0.03986 -0.01975 0.03986 C -0.01747 0.05386 -0.01595 0.05555 0.00912 0.05683 C 0.01596 0.05725 0.0228 0.05852 0.0304 0.05937 C 0.04636 0.06531 0.06839 0.06573 0.08511 0.07294 C 0.08511 0.07294 0.08207 0.07336 0.08055 0.07379 C 0.09423 0.07549 0.10867 0.07506 0.1231 0.07633 C 0.17554 0.08609 0.1535 0.08439 0.23557 0.08566 C 0.23709 0.08906 0.24164 0.0916 0.24468 0.09499 C 0.24544 0.10135 0.24848 0.10941 0.2462 0.1162 C 0.24392 0.12044 0.23709 0.12298 0.23557 0.12807 C 0.23557 0.13613 0.23557 0.14419 0.23709 0.15267 C 0.23709 0.15479 0.24392 0.15861 0.2462 0.16115 C 0.24696 0.16242 0.24924 0.16624 0.24924 0.16624 C 0.24924 0.16751 0.25228 0.17727 0.25228 0.18151 " pathEditMode="relative" ptsTypes="ffffffffffffffffA">
                                      <p:cBhvr>
                                        <p:cTn id="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01216E-6 5.00424E-7 C -0.01064 0.00084 -0.01596 0.00678 -0.0228 0.01102 C -0.0266 0.01272 -0.03647 0.01441 -0.03647 0.01441 C -0.06231 0.01357 -0.10182 0.01611 -0.11246 -0.0017 C -0.11094 -0.01061 -0.10866 -0.01018 -0.1003 -0.01612 C -0.09878 -0.01951 -0.09802 -0.02121 -0.09119 -0.02206 C -0.06307 -0.02121 -0.06079 -0.01909 -0.03647 -0.01442 C -0.03343 -0.01782 -0.02963 -0.01739 -0.02584 -0.02036 C -0.02432 -0.02884 -0.019 -0.03648 -0.0152 -0.04411 C -0.0152 -0.04708 -0.0152 -0.05005 -0.01368 -0.05259 C -0.01368 -0.05514 -0.01064 -0.05938 -0.01064 -0.05938 C -0.00228 -0.05895 0.0038 -0.05726 0.01216 -0.05514 C 0.01596 -0.05429 0.02584 -0.05259 0.02584 -0.05259 C 0.02964 -0.05344 0.03343 -0.05386 0.03799 -0.05429 C 0.04103 -0.05514 0.04711 -0.05598 0.04711 -0.05598 C 0.05167 -0.05895 0.05319 -0.0615 0.05775 -0.06447 C 0.07143 -0.08864 0.15122 -0.0721 0.17477 -0.0721 " pathEditMode="relative" ptsTypes="ffffffffffffffffA">
                                      <p:cBhvr>
                                        <p:cTn id="10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5504" y="-356574"/>
            <a:ext cx="4576738" cy="457673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4"/>
          <a:srcRect l="42339" t="8871" r="30162" b="2671"/>
          <a:stretch/>
        </p:blipFill>
        <p:spPr>
          <a:xfrm>
            <a:off x="293744" y="469046"/>
            <a:ext cx="1554008" cy="281201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081351" y="521480"/>
            <a:ext cx="780352" cy="367844"/>
          </a:xfrm>
          <a:prstGeom prst="rect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73738" y="506178"/>
            <a:ext cx="3426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err="1" smtClean="0"/>
              <a:t>You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69792" y="658578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err="1" smtClean="0"/>
              <a:t>Strangers</a:t>
            </a:r>
            <a:endParaRPr lang="en-US" sz="800" dirty="0"/>
          </a:p>
        </p:txBody>
      </p:sp>
      <p:pic>
        <p:nvPicPr>
          <p:cNvPr id="2" name="Bild 1" descr="button_stop_cu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" y="2827663"/>
            <a:ext cx="648000" cy="324000"/>
          </a:xfrm>
          <a:prstGeom prst="rect">
            <a:avLst/>
          </a:prstGeom>
        </p:spPr>
      </p:pic>
      <p:pic>
        <p:nvPicPr>
          <p:cNvPr id="4" name="Bild 3" descr="pin_lightblu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0" y="688974"/>
            <a:ext cx="252413" cy="252413"/>
          </a:xfrm>
          <a:prstGeom prst="rect">
            <a:avLst/>
          </a:prstGeom>
        </p:spPr>
      </p:pic>
      <p:pic>
        <p:nvPicPr>
          <p:cNvPr id="19" name="Bild 18" descr="pin_lightblu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244599"/>
            <a:ext cx="252413" cy="252413"/>
          </a:xfrm>
          <a:prstGeom prst="rect">
            <a:avLst/>
          </a:prstGeom>
        </p:spPr>
      </p:pic>
      <p:pic>
        <p:nvPicPr>
          <p:cNvPr id="20" name="Bild 19" descr="pin_lightblu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" y="2206624"/>
            <a:ext cx="252413" cy="252413"/>
          </a:xfrm>
          <a:prstGeom prst="rect">
            <a:avLst/>
          </a:prstGeom>
        </p:spPr>
      </p:pic>
      <p:pic>
        <p:nvPicPr>
          <p:cNvPr id="21" name="Bild 20" descr="pin_lightblu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962024"/>
            <a:ext cx="252413" cy="252413"/>
          </a:xfrm>
          <a:prstGeom prst="rect">
            <a:avLst/>
          </a:prstGeom>
        </p:spPr>
      </p:pic>
      <p:pic>
        <p:nvPicPr>
          <p:cNvPr id="22" name="Bild 21" descr="pin_green_dot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878013"/>
            <a:ext cx="254000" cy="254000"/>
          </a:xfrm>
          <a:prstGeom prst="rect">
            <a:avLst/>
          </a:prstGeom>
        </p:spPr>
      </p:pic>
      <p:pic>
        <p:nvPicPr>
          <p:cNvPr id="23" name="Bild 22" descr="pin_green_dot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442913"/>
            <a:ext cx="254000" cy="254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107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78"/>
    </mc:Choice>
    <mc:Fallback xmlns="">
      <p:transition xmlns:p14="http://schemas.microsoft.com/office/powerpoint/2010/main" spd="slow" advTm="847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08 0.03435 C 0.00912 0.03605 0.01444 0.0369 0.01672 0.03944 C 0.01824 0.04241 0.01976 0.04962 0.01976 0.04962 C 0.01976 0.0581 0.01976 0.06659 0.02128 0.07507 C 0.02128 0.07719 0.02508 0.07888 0.02736 0.081 C 0.04104 0.095 0.06839 0.09585 0.09575 0.09712 C 0.1345 0.10009 0.12082 0.11832 0.11095 0.14122 C 0.11019 0.13995 0.10943 0.13656 0.10943 0.13783 C 0.10715 0.14038 0.10867 0.14335 0.10791 0.14631 C 0.10487 0.1531 0.09879 0.16031 0.09575 0.16752 C 0.09119 0.1883 0.09119 0.20865 0.09119 0.23028 " pathEditMode="relative" ptsTypes="ffffffffffA">
                                      <p:cBhvr>
                                        <p:cTn id="6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5.22796E-6 1.4419E-6 C -0.00609 0.01696 -0.00761 0.01696 -0.03496 0.01866 C -0.03192 0.02587 -0.02964 0.03393 -0.02432 0.04156 C -0.02052 0.0475 -0.01293 0.05301 -0.00761 0.05937 C -0.00457 0.06361 -0.00305 0.06828 -5.22796E-6 0.07294 C -0.00229 0.12977 0.03571 0.15352 -0.03648 0.1637 C -0.03952 0.16497 -0.04408 0.16667 -0.04408 0.16963 C -0.04408 0.18278 -0.05624 0.23028 -0.01824 0.24088 C -0.00381 0.25106 0.01823 0.25191 0.04103 0.25615 C 0.05698 0.2536 0.04938 0.23494 0.04407 0.24427 C 0.0471 0.25021 0.05014 0.2553 0.05166 0.26209 C 0.04938 0.3257 0.02887 0.38677 0.02887 0.45123 " pathEditMode="relative" ptsTypes="fffffffffffA">
                                      <p:cBhvr>
                                        <p:cTn id="8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9848E-6 -3.81679E-7 C -0.00304 0.00636 -0.00532 0.0123 -0.00912 0.01866 C -0.01064 0.0246 -0.01292 0.03053 -0.01519 0.03647 C -0.00988 0.03774 -0.00532 0.03859 0.00152 0.03986 C 0.00608 0.04029 0.0152 0.04241 0.0152 0.04241 C 0.03192 0.04962 0.05015 0.0564 0.06991 0.06192 C 0.08055 0.06488 0.09347 0.06361 0.10487 0.06785 C 0.10639 0.07209 0.10791 0.07379 0.10487 0.07888 C 0.10335 0.08058 0.09879 0.08397 0.09879 0.08397 C 0.09195 0.09839 0.09879 0.08482 0.09271 0.09415 C 0.09119 0.09542 0.08967 0.09924 0.08967 0.09924 C 0.08739 0.10857 0.09195 0.12002 0.08207 0.12807 C 0.07751 0.13062 0.07675 0.13147 0.07447 0.13486 C 0.07219 0.13698 0.06991 0.14249 0.06991 0.14249 C 0.06839 0.14758 0.06763 0.15309 0.06535 0.15861 C 0.07675 0.16073 0.08511 0.16285 0.09879 0.1637 C 0.10791 0.16624 0.11626 0.17303 0.12006 0.17896 C 0.12082 0.1832 0.12234 0.18787 0.12462 0.19253 C 0.12234 0.20229 0.11094 0.20611 0.12766 0.20441 C 0.14438 0.20611 0.16262 0.20823 0.17781 0.21374 C 0.18769 0.22307 0.18237 0.21968 0.19149 0.22477 C 0.19301 0.22816 0.19149 0.23113 0.18997 0.23494 C 0.19605 0.24555 0.20213 0.25827 0.18997 0.26887 C 0.18845 0.27396 0.18693 0.27862 0.18693 0.28414 C 0.18693 0.29771 0.19529 0.3028 0.17933 0.29686 C 0.18161 0.3028 0.18161 0.30322 0.19453 0.30449 C 0.21125 0.30916 0.23025 0.3151 0.23708 0.32655 C 0.2386 0.32952 0.24164 0.33206 0.24468 0.33503 C 0.24544 0.3363 0.24772 0.34012 0.24772 0.34012 C 0.2462 0.35666 0.2424 0.36344 0.23405 0.37829 C 0.23025 0.3838 0.22797 0.38931 0.22493 0.39525 C 0.22341 0.39779 0.22037 0.40373 0.22037 0.40373 C 0.21657 0.42833 0.21353 0.45377 0.22493 0.47837 C 0.23177 0.47752 0.2386 0.4771 0.2462 0.47667 C 0.2538 0.4754 0.2576 0.47201 0.26444 0.46989 C 0.27812 0.46395 0.30471 0.46056 0.31307 0.45123 C 0.31915 0.44232 0.32143 0.43257 0.32675 0.42409 C 0.32827 0.39482 0.32827 0.40628 0.32827 0.38931 " pathEditMode="relative" ptsTypes="fffffffffffffffffffffffffffffffffffffA">
                                      <p:cBhvr>
                                        <p:cTn id="10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1003E-6 -5.91179E-6 C -0.00304 0.01823 -0.01292 0.0178 -0.02128 0.03307 C -0.02584 0.04028 -0.02888 0.04834 -0.03192 0.05597 C -0.02964 0.067 -0.0228 0.067 -0.00304 0.06869 C 0.02583 0.06785 0.04711 0.067 0.07599 0.06785 C 0.07447 0.07039 0.07371 0.07293 0.07295 0.07548 C 0.07143 0.07718 0.06991 0.08057 0.06991 0.08057 C 0.07219 0.09202 0.07979 0.09202 0.09878 0.09499 C 0.11398 0.09371 0.1193 0.09329 0.13678 0.09414 C 0.13526 0.09923 0.13526 0.10177 0.1307 0.10601 C 0.12766 0.1111 0.11778 0.11619 0.12766 0.1128 C 0.13374 0.10686 0.1307 0.10008 0.12766 0.09414 C 0.12918 0.09032 0.12994 0.08523 0.13678 0.08311 C 0.13982 0.08184 0.1459 0.07972 0.1459 0.07972 C 0.17477 0.08014 0.18465 0.08184 0.20973 0.08396 C 0.22568 0.08354 0.2462 0.07802 0.25228 0.08651 C 0.25532 0.10008 0.25532 0.10559 0.25228 0.12298 C 0.25152 0.12637 0.2462 0.12934 0.2462 0.13316 " pathEditMode="relative" ptsTypes="fffffffffffffffffA">
                                      <p:cBhvr>
                                        <p:cTn id="12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5504" y="-356574"/>
            <a:ext cx="4576738" cy="4576738"/>
          </a:xfrm>
          <a:prstGeom prst="rect">
            <a:avLst/>
          </a:prstGeom>
        </p:spPr>
      </p:pic>
      <p:pic>
        <p:nvPicPr>
          <p:cNvPr id="2" name="Bild 1" descr="screen_credi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97" y="469901"/>
            <a:ext cx="1586853" cy="282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6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72"/>
    </mc:Choice>
    <mc:Fallback xmlns="">
      <p:transition xmlns:p14="http://schemas.microsoft.com/office/powerpoint/2010/main" spd="slow" advTm="517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Macintosh PowerPoint</Application>
  <PresentationFormat>Benutzerdefiniert</PresentationFormat>
  <Paragraphs>4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Eeva Tervahartiala</dc:creator>
  <cp:lastModifiedBy>Hannah Niese</cp:lastModifiedBy>
  <cp:revision>12</cp:revision>
  <dcterms:created xsi:type="dcterms:W3CDTF">2018-09-15T18:56:30Z</dcterms:created>
  <dcterms:modified xsi:type="dcterms:W3CDTF">2018-09-15T21:13:32Z</dcterms:modified>
</cp:coreProperties>
</file>