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4" r:id="rId4"/>
    <p:sldId id="263" r:id="rId5"/>
    <p:sldId id="262" r:id="rId6"/>
  </p:sldIdLst>
  <p:sldSz cx="2087563" cy="3743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9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0" autoAdjust="0"/>
    <p:restoredTop sz="94660"/>
  </p:normalViewPr>
  <p:slideViewPr>
    <p:cSldViewPr snapToGrid="0">
      <p:cViewPr varScale="1">
        <p:scale>
          <a:sx n="284" d="100"/>
          <a:sy n="284" d="100"/>
        </p:scale>
        <p:origin x="3168" y="184"/>
      </p:cViewPr>
      <p:guideLst>
        <p:guide orient="horz" pos="1179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67" y="612623"/>
            <a:ext cx="1774429" cy="1303232"/>
          </a:xfrm>
        </p:spPr>
        <p:txBody>
          <a:bodyPr anchor="b"/>
          <a:lstStyle>
            <a:lvl1pPr algn="ctr">
              <a:defRPr sz="1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946" y="1966112"/>
            <a:ext cx="1565672" cy="903770"/>
          </a:xfrm>
        </p:spPr>
        <p:txBody>
          <a:bodyPr/>
          <a:lstStyle>
            <a:lvl1pPr marL="0" indent="0" algn="ctr">
              <a:buNone/>
              <a:defRPr sz="548"/>
            </a:lvl1pPr>
            <a:lvl2pPr marL="104379" indent="0" algn="ctr">
              <a:buNone/>
              <a:defRPr sz="457"/>
            </a:lvl2pPr>
            <a:lvl3pPr marL="208758" indent="0" algn="ctr">
              <a:buNone/>
              <a:defRPr sz="411"/>
            </a:lvl3pPr>
            <a:lvl4pPr marL="313136" indent="0" algn="ctr">
              <a:buNone/>
              <a:defRPr sz="365"/>
            </a:lvl4pPr>
            <a:lvl5pPr marL="417515" indent="0" algn="ctr">
              <a:buNone/>
              <a:defRPr sz="365"/>
            </a:lvl5pPr>
            <a:lvl6pPr marL="521894" indent="0" algn="ctr">
              <a:buNone/>
              <a:defRPr sz="365"/>
            </a:lvl6pPr>
            <a:lvl7pPr marL="626273" indent="0" algn="ctr">
              <a:buNone/>
              <a:defRPr sz="365"/>
            </a:lvl7pPr>
            <a:lvl8pPr marL="730651" indent="0" algn="ctr">
              <a:buNone/>
              <a:defRPr sz="365"/>
            </a:lvl8pPr>
            <a:lvl9pPr marL="835030" indent="0" algn="ctr">
              <a:buNone/>
              <a:defRPr sz="3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3912" y="199297"/>
            <a:ext cx="450131" cy="31722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20" y="199297"/>
            <a:ext cx="1324298" cy="317229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3" y="933233"/>
            <a:ext cx="1800523" cy="1557119"/>
          </a:xfrm>
        </p:spPr>
        <p:txBody>
          <a:bodyPr anchor="b"/>
          <a:lstStyle>
            <a:lvl1pPr>
              <a:defRPr sz="1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33" y="2505083"/>
            <a:ext cx="1800523" cy="818852"/>
          </a:xfrm>
        </p:spPr>
        <p:txBody>
          <a:bodyPr/>
          <a:lstStyle>
            <a:lvl1pPr marL="0" indent="0">
              <a:buNone/>
              <a:defRPr sz="548">
                <a:solidFill>
                  <a:schemeClr val="tx1"/>
                </a:solidFill>
              </a:defRPr>
            </a:lvl1pPr>
            <a:lvl2pPr marL="104379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2pPr>
            <a:lvl3pPr marL="208758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3pPr>
            <a:lvl4pPr marL="313136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4pPr>
            <a:lvl5pPr marL="417515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5pPr>
            <a:lvl6pPr marL="521894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6pPr>
            <a:lvl7pPr marL="626273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7pPr>
            <a:lvl8pPr marL="730651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8pPr>
            <a:lvl9pPr marL="835030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20" y="996487"/>
            <a:ext cx="887214" cy="23751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6829" y="996487"/>
            <a:ext cx="887214" cy="23751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199298"/>
            <a:ext cx="1800523" cy="7235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792" y="917635"/>
            <a:ext cx="883137" cy="449719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79" indent="0">
              <a:buNone/>
              <a:defRPr sz="457" b="1"/>
            </a:lvl2pPr>
            <a:lvl3pPr marL="208758" indent="0">
              <a:buNone/>
              <a:defRPr sz="411" b="1"/>
            </a:lvl3pPr>
            <a:lvl4pPr marL="313136" indent="0">
              <a:buNone/>
              <a:defRPr sz="365" b="1"/>
            </a:lvl4pPr>
            <a:lvl5pPr marL="417515" indent="0">
              <a:buNone/>
              <a:defRPr sz="365" b="1"/>
            </a:lvl5pPr>
            <a:lvl6pPr marL="521894" indent="0">
              <a:buNone/>
              <a:defRPr sz="365" b="1"/>
            </a:lvl6pPr>
            <a:lvl7pPr marL="626273" indent="0">
              <a:buNone/>
              <a:defRPr sz="365" b="1"/>
            </a:lvl7pPr>
            <a:lvl8pPr marL="730651" indent="0">
              <a:buNone/>
              <a:defRPr sz="365" b="1"/>
            </a:lvl8pPr>
            <a:lvl9pPr marL="835030" indent="0">
              <a:buNone/>
              <a:defRPr sz="36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792" y="1367353"/>
            <a:ext cx="883137" cy="20111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6829" y="917635"/>
            <a:ext cx="887486" cy="449719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79" indent="0">
              <a:buNone/>
              <a:defRPr sz="457" b="1"/>
            </a:lvl2pPr>
            <a:lvl3pPr marL="208758" indent="0">
              <a:buNone/>
              <a:defRPr sz="411" b="1"/>
            </a:lvl3pPr>
            <a:lvl4pPr marL="313136" indent="0">
              <a:buNone/>
              <a:defRPr sz="365" b="1"/>
            </a:lvl4pPr>
            <a:lvl5pPr marL="417515" indent="0">
              <a:buNone/>
              <a:defRPr sz="365" b="1"/>
            </a:lvl5pPr>
            <a:lvl6pPr marL="521894" indent="0">
              <a:buNone/>
              <a:defRPr sz="365" b="1"/>
            </a:lvl6pPr>
            <a:lvl7pPr marL="626273" indent="0">
              <a:buNone/>
              <a:defRPr sz="365" b="1"/>
            </a:lvl7pPr>
            <a:lvl8pPr marL="730651" indent="0">
              <a:buNone/>
              <a:defRPr sz="365" b="1"/>
            </a:lvl8pPr>
            <a:lvl9pPr marL="835030" indent="0">
              <a:buNone/>
              <a:defRPr sz="36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6829" y="1367353"/>
            <a:ext cx="887486" cy="20111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249555"/>
            <a:ext cx="673293" cy="873443"/>
          </a:xfrm>
        </p:spPr>
        <p:txBody>
          <a:bodyPr anchor="b"/>
          <a:lstStyle>
            <a:lvl1pPr>
              <a:defRPr sz="7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486" y="538970"/>
            <a:ext cx="1056829" cy="2660187"/>
          </a:xfrm>
        </p:spPr>
        <p:txBody>
          <a:bodyPr/>
          <a:lstStyle>
            <a:lvl1pPr>
              <a:defRPr sz="731"/>
            </a:lvl1pPr>
            <a:lvl2pPr>
              <a:defRPr sz="639"/>
            </a:lvl2pPr>
            <a:lvl3pPr>
              <a:defRPr sz="548"/>
            </a:lvl3pPr>
            <a:lvl4pPr>
              <a:defRPr sz="457"/>
            </a:lvl4pPr>
            <a:lvl5pPr>
              <a:defRPr sz="457"/>
            </a:lvl5pPr>
            <a:lvl6pPr>
              <a:defRPr sz="457"/>
            </a:lvl6pPr>
            <a:lvl7pPr>
              <a:defRPr sz="457"/>
            </a:lvl7pPr>
            <a:lvl8pPr>
              <a:defRPr sz="457"/>
            </a:lvl8pPr>
            <a:lvl9pPr>
              <a:defRPr sz="45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792" y="1122997"/>
            <a:ext cx="673293" cy="2080492"/>
          </a:xfrm>
        </p:spPr>
        <p:txBody>
          <a:bodyPr/>
          <a:lstStyle>
            <a:lvl1pPr marL="0" indent="0">
              <a:buNone/>
              <a:defRPr sz="365"/>
            </a:lvl1pPr>
            <a:lvl2pPr marL="104379" indent="0">
              <a:buNone/>
              <a:defRPr sz="320"/>
            </a:lvl2pPr>
            <a:lvl3pPr marL="208758" indent="0">
              <a:buNone/>
              <a:defRPr sz="274"/>
            </a:lvl3pPr>
            <a:lvl4pPr marL="313136" indent="0">
              <a:buNone/>
              <a:defRPr sz="228"/>
            </a:lvl4pPr>
            <a:lvl5pPr marL="417515" indent="0">
              <a:buNone/>
              <a:defRPr sz="228"/>
            </a:lvl5pPr>
            <a:lvl6pPr marL="521894" indent="0">
              <a:buNone/>
              <a:defRPr sz="228"/>
            </a:lvl6pPr>
            <a:lvl7pPr marL="626273" indent="0">
              <a:buNone/>
              <a:defRPr sz="228"/>
            </a:lvl7pPr>
            <a:lvl8pPr marL="730651" indent="0">
              <a:buNone/>
              <a:defRPr sz="228"/>
            </a:lvl8pPr>
            <a:lvl9pPr marL="835030" indent="0">
              <a:buNone/>
              <a:defRPr sz="2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2" y="249555"/>
            <a:ext cx="673293" cy="873443"/>
          </a:xfrm>
        </p:spPr>
        <p:txBody>
          <a:bodyPr anchor="b"/>
          <a:lstStyle>
            <a:lvl1pPr>
              <a:defRPr sz="7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486" y="538970"/>
            <a:ext cx="1056829" cy="2660187"/>
          </a:xfrm>
        </p:spPr>
        <p:txBody>
          <a:bodyPr anchor="t"/>
          <a:lstStyle>
            <a:lvl1pPr marL="0" indent="0">
              <a:buNone/>
              <a:defRPr sz="731"/>
            </a:lvl1pPr>
            <a:lvl2pPr marL="104379" indent="0">
              <a:buNone/>
              <a:defRPr sz="639"/>
            </a:lvl2pPr>
            <a:lvl3pPr marL="208758" indent="0">
              <a:buNone/>
              <a:defRPr sz="548"/>
            </a:lvl3pPr>
            <a:lvl4pPr marL="313136" indent="0">
              <a:buNone/>
              <a:defRPr sz="457"/>
            </a:lvl4pPr>
            <a:lvl5pPr marL="417515" indent="0">
              <a:buNone/>
              <a:defRPr sz="457"/>
            </a:lvl5pPr>
            <a:lvl6pPr marL="521894" indent="0">
              <a:buNone/>
              <a:defRPr sz="457"/>
            </a:lvl6pPr>
            <a:lvl7pPr marL="626273" indent="0">
              <a:buNone/>
              <a:defRPr sz="457"/>
            </a:lvl7pPr>
            <a:lvl8pPr marL="730651" indent="0">
              <a:buNone/>
              <a:defRPr sz="457"/>
            </a:lvl8pPr>
            <a:lvl9pPr marL="835030" indent="0">
              <a:buNone/>
              <a:defRPr sz="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792" y="1122997"/>
            <a:ext cx="673293" cy="2080492"/>
          </a:xfrm>
        </p:spPr>
        <p:txBody>
          <a:bodyPr/>
          <a:lstStyle>
            <a:lvl1pPr marL="0" indent="0">
              <a:buNone/>
              <a:defRPr sz="365"/>
            </a:lvl1pPr>
            <a:lvl2pPr marL="104379" indent="0">
              <a:buNone/>
              <a:defRPr sz="320"/>
            </a:lvl2pPr>
            <a:lvl3pPr marL="208758" indent="0">
              <a:buNone/>
              <a:defRPr sz="274"/>
            </a:lvl3pPr>
            <a:lvl4pPr marL="313136" indent="0">
              <a:buNone/>
              <a:defRPr sz="228"/>
            </a:lvl4pPr>
            <a:lvl5pPr marL="417515" indent="0">
              <a:buNone/>
              <a:defRPr sz="228"/>
            </a:lvl5pPr>
            <a:lvl6pPr marL="521894" indent="0">
              <a:buNone/>
              <a:defRPr sz="228"/>
            </a:lvl6pPr>
            <a:lvl7pPr marL="626273" indent="0">
              <a:buNone/>
              <a:defRPr sz="228"/>
            </a:lvl7pPr>
            <a:lvl8pPr marL="730651" indent="0">
              <a:buNone/>
              <a:defRPr sz="228"/>
            </a:lvl8pPr>
            <a:lvl9pPr marL="835030" indent="0">
              <a:buNone/>
              <a:defRPr sz="22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20" y="199298"/>
            <a:ext cx="1800523" cy="723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20" y="996487"/>
            <a:ext cx="1800523" cy="237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20" y="3469509"/>
            <a:ext cx="469702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74E4-A596-49C3-91BA-1235AB578C74}" type="datetimeFigureOut">
              <a:rPr lang="en-US" smtClean="0"/>
              <a:t>9/15/18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505" y="3469509"/>
            <a:ext cx="704553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341" y="3469509"/>
            <a:ext cx="469702" cy="199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0B895-7862-4FFA-837D-29ED8108D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8758" rtl="0" eaLnBrk="1" latinLnBrk="0" hangingPunct="1">
        <a:lnSpc>
          <a:spcPct val="90000"/>
        </a:lnSpc>
        <a:spcBef>
          <a:spcPct val="0"/>
        </a:spcBef>
        <a:buNone/>
        <a:defRPr sz="1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189" indent="-52189" algn="l" defTabSz="208758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639" kern="1200">
          <a:solidFill>
            <a:schemeClr val="tx1"/>
          </a:solidFill>
          <a:latin typeface="+mn-lt"/>
          <a:ea typeface="+mn-ea"/>
          <a:cs typeface="+mn-cs"/>
        </a:defRPr>
      </a:lvl1pPr>
      <a:lvl2pPr marL="156568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548" kern="1200">
          <a:solidFill>
            <a:schemeClr val="tx1"/>
          </a:solidFill>
          <a:latin typeface="+mn-lt"/>
          <a:ea typeface="+mn-ea"/>
          <a:cs typeface="+mn-cs"/>
        </a:defRPr>
      </a:lvl2pPr>
      <a:lvl3pPr marL="260947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3pPr>
      <a:lvl4pPr marL="365326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69704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74083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78462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82841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87219" indent="-52189" algn="l" defTabSz="208758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1pPr>
      <a:lvl2pPr marL="104379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2pPr>
      <a:lvl3pPr marL="208758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3pPr>
      <a:lvl4pPr marL="313136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17515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21894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26273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30651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35030" algn="l" defTabSz="208758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4" name="Picture 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7" y="469900"/>
            <a:ext cx="1587477" cy="28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9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/>
          <a:srcRect l="42339" t="8871" r="30162" b="2671"/>
          <a:stretch/>
        </p:blipFill>
        <p:spPr>
          <a:xfrm>
            <a:off x="293744" y="469046"/>
            <a:ext cx="1554008" cy="2812014"/>
          </a:xfrm>
          <a:prstGeom prst="rect">
            <a:avLst/>
          </a:prstGeom>
        </p:spPr>
      </p:pic>
      <p:pic>
        <p:nvPicPr>
          <p:cNvPr id="2" name="Bild 1" descr="button_start_cu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36" y="2813050"/>
            <a:ext cx="649439" cy="334074"/>
          </a:xfrm>
          <a:prstGeom prst="rect">
            <a:avLst/>
          </a:prstGeom>
        </p:spPr>
      </p:pic>
      <p:pic>
        <p:nvPicPr>
          <p:cNvPr id="7" name="Bild 21" descr="pin_green_dot.png">
            <a:extLst>
              <a:ext uri="{FF2B5EF4-FFF2-40B4-BE49-F238E27FC236}">
                <a16:creationId xmlns:a16="http://schemas.microsoft.com/office/drawing/2014/main" id="{E7DE972C-9465-C642-BBA6-7CF201CC6F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78013"/>
            <a:ext cx="254000" cy="25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84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8"/>
    </mc:Choice>
    <mc:Fallback xmlns="">
      <p:transition xmlns:p14="http://schemas.microsoft.com/office/powerpoint/2010/main" spd="slow" advTm="2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/>
          <a:srcRect l="42339" t="8871" r="30162" b="2671"/>
          <a:stretch/>
        </p:blipFill>
        <p:spPr>
          <a:xfrm>
            <a:off x="293744" y="469046"/>
            <a:ext cx="1554008" cy="281201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81351" y="521480"/>
            <a:ext cx="780352" cy="367844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73738" y="506178"/>
            <a:ext cx="3426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/>
              <a:t>You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9792" y="658578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/>
              <a:t>Strangers</a:t>
            </a:r>
            <a:endParaRPr lang="en-US" sz="800" dirty="0"/>
          </a:p>
        </p:txBody>
      </p:sp>
      <p:pic>
        <p:nvPicPr>
          <p:cNvPr id="2" name="Bild 1" descr="button_stop_cu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827663"/>
            <a:ext cx="648000" cy="324000"/>
          </a:xfrm>
          <a:prstGeom prst="rect">
            <a:avLst/>
          </a:prstGeom>
        </p:spPr>
      </p:pic>
      <p:pic>
        <p:nvPicPr>
          <p:cNvPr id="4" name="Bild 3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688974"/>
            <a:ext cx="252413" cy="252413"/>
          </a:xfrm>
          <a:prstGeom prst="rect">
            <a:avLst/>
          </a:prstGeom>
        </p:spPr>
      </p:pic>
      <p:pic>
        <p:nvPicPr>
          <p:cNvPr id="19" name="Bild 18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244599"/>
            <a:ext cx="252413" cy="252413"/>
          </a:xfrm>
          <a:prstGeom prst="rect">
            <a:avLst/>
          </a:prstGeom>
        </p:spPr>
      </p:pic>
      <p:pic>
        <p:nvPicPr>
          <p:cNvPr id="20" name="Bild 19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2206624"/>
            <a:ext cx="252413" cy="252413"/>
          </a:xfrm>
          <a:prstGeom prst="rect">
            <a:avLst/>
          </a:prstGeom>
        </p:spPr>
      </p:pic>
      <p:pic>
        <p:nvPicPr>
          <p:cNvPr id="21" name="Bild 20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962024"/>
            <a:ext cx="252413" cy="252413"/>
          </a:xfrm>
          <a:prstGeom prst="rect">
            <a:avLst/>
          </a:prstGeom>
        </p:spPr>
      </p:pic>
      <p:pic>
        <p:nvPicPr>
          <p:cNvPr id="22" name="Bild 21" descr="pin_green_do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78013"/>
            <a:ext cx="254000" cy="254000"/>
          </a:xfrm>
          <a:prstGeom prst="rect">
            <a:avLst/>
          </a:prstGeom>
        </p:spPr>
      </p:pic>
      <p:pic>
        <p:nvPicPr>
          <p:cNvPr id="23" name="Bild 22" descr="pin_green_do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42913"/>
            <a:ext cx="254000" cy="25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105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/>
          <a:srcRect l="42339" t="8871" r="30162" b="2671"/>
          <a:stretch/>
        </p:blipFill>
        <p:spPr>
          <a:xfrm>
            <a:off x="293744" y="469046"/>
            <a:ext cx="1554008" cy="281201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81351" y="521480"/>
            <a:ext cx="780352" cy="367844"/>
          </a:xfrm>
          <a:prstGeom prst="rect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73738" y="506178"/>
            <a:ext cx="3426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/>
              <a:t>You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9792" y="658578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800" dirty="0" err="1"/>
              <a:t>Strangers</a:t>
            </a:r>
            <a:endParaRPr lang="en-US" sz="800" dirty="0"/>
          </a:p>
        </p:txBody>
      </p:sp>
      <p:pic>
        <p:nvPicPr>
          <p:cNvPr id="2" name="Bild 1" descr="button_stop_cu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827663"/>
            <a:ext cx="648000" cy="324000"/>
          </a:xfrm>
          <a:prstGeom prst="rect">
            <a:avLst/>
          </a:prstGeom>
        </p:spPr>
      </p:pic>
      <p:pic>
        <p:nvPicPr>
          <p:cNvPr id="4" name="Bild 3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688974"/>
            <a:ext cx="252413" cy="252413"/>
          </a:xfrm>
          <a:prstGeom prst="rect">
            <a:avLst/>
          </a:prstGeom>
        </p:spPr>
      </p:pic>
      <p:pic>
        <p:nvPicPr>
          <p:cNvPr id="19" name="Bild 18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244599"/>
            <a:ext cx="252413" cy="252413"/>
          </a:xfrm>
          <a:prstGeom prst="rect">
            <a:avLst/>
          </a:prstGeom>
        </p:spPr>
      </p:pic>
      <p:pic>
        <p:nvPicPr>
          <p:cNvPr id="20" name="Bild 19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2206624"/>
            <a:ext cx="252413" cy="252413"/>
          </a:xfrm>
          <a:prstGeom prst="rect">
            <a:avLst/>
          </a:prstGeom>
        </p:spPr>
      </p:pic>
      <p:pic>
        <p:nvPicPr>
          <p:cNvPr id="21" name="Bild 20" descr="pin_lightblu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962024"/>
            <a:ext cx="252413" cy="252413"/>
          </a:xfrm>
          <a:prstGeom prst="rect">
            <a:avLst/>
          </a:prstGeom>
        </p:spPr>
      </p:pic>
      <p:pic>
        <p:nvPicPr>
          <p:cNvPr id="22" name="Bild 21" descr="pin_green_do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78013"/>
            <a:ext cx="254000" cy="254000"/>
          </a:xfrm>
          <a:prstGeom prst="rect">
            <a:avLst/>
          </a:prstGeom>
        </p:spPr>
      </p:pic>
      <p:pic>
        <p:nvPicPr>
          <p:cNvPr id="23" name="Bild 22" descr="pin_green_dot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42913"/>
            <a:ext cx="254000" cy="25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131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1"/>
    </mc:Choice>
    <mc:Fallback xmlns="">
      <p:transition xmlns:p14="http://schemas.microsoft.com/office/powerpoint/2010/main" spd="slow" advTm="78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1216E-6 5.00424E-7 C -0.01064 0.00084 -0.01596 0.00678 -0.0228 0.01102 C -0.0266 0.01272 -0.03647 0.01441 -0.03647 0.01441 C -0.06231 0.01357 -0.10182 0.01611 -0.11246 -0.0017 C -0.11094 -0.01061 -0.10866 -0.01018 -0.1003 -0.01612 C -0.09878 -0.01951 -0.09802 -0.02121 -0.09119 -0.02206 C -0.06307 -0.02121 -0.06079 -0.01909 -0.03647 -0.01442 C -0.03343 -0.01782 -0.02963 -0.01739 -0.02584 -0.02036 C -0.02432 -0.02884 -0.019 -0.03648 -0.0152 -0.04411 C -0.0152 -0.04708 -0.0152 -0.05005 -0.01368 -0.05259 C -0.01368 -0.05514 -0.01064 -0.05938 -0.01064 -0.05938 C -0.00228 -0.05895 0.0038 -0.05726 0.01216 -0.05514 C 0.01596 -0.05429 0.02584 -0.05259 0.02584 -0.05259 C 0.02964 -0.05344 0.03343 -0.05386 0.03799 -0.05429 C 0.04103 -0.05514 0.04711 -0.05598 0.04711 -0.05598 C 0.05167 -0.05895 0.05319 -0.0615 0.05775 -0.06447 C 0.07143 -0.08864 0.15122 -0.0721 0.17477 -0.0721 " pathEditMode="relative" ptsTypes="ffffffffffffffffA">
                                      <p:cBhvr>
                                        <p:cTn id="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5504" y="-356574"/>
            <a:ext cx="4576738" cy="4576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BD698D-CAAA-2E43-A999-577ED6938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6" y="471282"/>
            <a:ext cx="1576575" cy="28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6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2"/>
    </mc:Choice>
    <mc:Fallback xmlns="">
      <p:transition xmlns:p14="http://schemas.microsoft.com/office/powerpoint/2010/main" spd="slow" advTm="517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4</Words>
  <Application>Microsoft Macintosh PowerPoint</Application>
  <PresentationFormat>Custom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Eeva Tervahartiala</dc:creator>
  <cp:lastModifiedBy>Dehua Zhu</cp:lastModifiedBy>
  <cp:revision>15</cp:revision>
  <dcterms:created xsi:type="dcterms:W3CDTF">2018-09-15T18:56:30Z</dcterms:created>
  <dcterms:modified xsi:type="dcterms:W3CDTF">2018-09-16T08:50:43Z</dcterms:modified>
</cp:coreProperties>
</file>