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Poppi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11" Type="http://schemas.openxmlformats.org/officeDocument/2006/relationships/slide" Target="slides/slide6.xml"/><Relationship Id="rId22" Type="http://schemas.openxmlformats.org/officeDocument/2006/relationships/font" Target="fonts/Poppins-boldItalic.fntdata"/><Relationship Id="rId10" Type="http://schemas.openxmlformats.org/officeDocument/2006/relationships/slide" Target="slides/slide5.xml"/><Relationship Id="rId21" Type="http://schemas.openxmlformats.org/officeDocument/2006/relationships/font" Target="fonts/Poppi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385984a1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f385984a1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385984a1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f385984a1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f385984a1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f385984a1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385984a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f385984a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f385984a1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f385984a1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f385984a1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f385984a1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812d273cb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2812d273c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70" y="5088"/>
            <a:ext cx="1851282" cy="752108"/>
            <a:chOff x="6917201" y="0"/>
            <a:chExt cx="2227776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51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3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51" y="2"/>
            <a:ext cx="2795413" cy="1083308"/>
            <a:chOff x="6917201" y="0"/>
            <a:chExt cx="2227776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4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4"/>
          <p:cNvGrpSpPr/>
          <p:nvPr/>
        </p:nvGrpSpPr>
        <p:grpSpPr>
          <a:xfrm>
            <a:off x="199151" y="2"/>
            <a:ext cx="2795413" cy="1083308"/>
            <a:chOff x="6917201" y="0"/>
            <a:chExt cx="2227776" cy="863400"/>
          </a:xfrm>
        </p:grpSpPr>
        <p:sp>
          <p:nvSpPr>
            <p:cNvPr id="51" name="Google Shape;51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9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5" y="1243"/>
            <a:ext cx="3257454" cy="1261514"/>
            <a:chOff x="6917201" y="0"/>
            <a:chExt cx="2227776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ole.ar/#servicios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igma.com/design/24LjZ4Tt0b2ZBkTuKbFmW3/Control-de-stock-el-portugues?node-id=0-1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48450" y="745750"/>
            <a:ext cx="54471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s-419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Control de Stock</a:t>
            </a:r>
            <a:endParaRPr b="1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s-419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en Comercio</a:t>
            </a:r>
            <a:br>
              <a:rPr b="1" lang="es-419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-419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(Avance)</a:t>
            </a:r>
            <a:endParaRPr b="1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374225"/>
            <a:ext cx="57117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82"/>
              <a:buNone/>
            </a:pPr>
            <a:r>
              <a:rPr lang="es-419" sz="1400">
                <a:latin typeface="Arial"/>
                <a:ea typeface="Arial"/>
                <a:cs typeface="Arial"/>
                <a:sym typeface="Arial"/>
              </a:rPr>
              <a:t>Cortez Mateo, Haczek Agustín Tomas, Viegas Santiago Jorge Daniel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3"/>
          <p:cNvSpPr txBox="1"/>
          <p:nvPr>
            <p:ph type="ctrTitle"/>
          </p:nvPr>
        </p:nvSpPr>
        <p:spPr>
          <a:xfrm>
            <a:off x="2997050" y="2572800"/>
            <a:ext cx="30846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s-419" sz="1400">
                <a:latin typeface="Arial"/>
                <a:ea typeface="Arial"/>
                <a:cs typeface="Arial"/>
                <a:sym typeface="Arial"/>
              </a:rPr>
              <a:t>Instituto Leonardo Murialdo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3"/>
          <p:cNvSpPr txBox="1"/>
          <p:nvPr>
            <p:ph type="ctrTitle"/>
          </p:nvPr>
        </p:nvSpPr>
        <p:spPr>
          <a:xfrm>
            <a:off x="3886800" y="3271250"/>
            <a:ext cx="1370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22"/>
              <a:buNone/>
            </a:pPr>
            <a:r>
              <a:rPr lang="es-419" sz="1400">
                <a:latin typeface="Arial"/>
                <a:ea typeface="Arial"/>
                <a:cs typeface="Arial"/>
                <a:sym typeface="Arial"/>
              </a:rPr>
              <a:t>Equipo Nº: 5	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3"/>
          <p:cNvSpPr txBox="1"/>
          <p:nvPr>
            <p:ph type="ctrTitle"/>
          </p:nvPr>
        </p:nvSpPr>
        <p:spPr>
          <a:xfrm>
            <a:off x="2492300" y="3809150"/>
            <a:ext cx="40941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s-419" sz="1400">
                <a:latin typeface="Arial"/>
                <a:ea typeface="Arial"/>
                <a:cs typeface="Arial"/>
                <a:sym typeface="Arial"/>
              </a:rPr>
              <a:t>Presentación: 27/05/2024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3"/>
          <p:cNvSpPr txBox="1"/>
          <p:nvPr>
            <p:ph type="ctrTitle"/>
          </p:nvPr>
        </p:nvSpPr>
        <p:spPr>
          <a:xfrm>
            <a:off x="2456750" y="4331750"/>
            <a:ext cx="41652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s-419" sz="1400">
                <a:latin typeface="Arial"/>
                <a:ea typeface="Arial"/>
                <a:cs typeface="Arial"/>
                <a:sym typeface="Arial"/>
              </a:rPr>
              <a:t>7 Informática “A”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4850" y="259300"/>
            <a:ext cx="548700" cy="61653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/>
          <p:nvPr>
            <p:ph type="ctrTitle"/>
          </p:nvPr>
        </p:nvSpPr>
        <p:spPr>
          <a:xfrm>
            <a:off x="2524950" y="3464750"/>
            <a:ext cx="40941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s-419" sz="1400">
                <a:latin typeface="Arial"/>
                <a:ea typeface="Arial"/>
                <a:cs typeface="Arial"/>
                <a:sym typeface="Arial"/>
              </a:rPr>
              <a:t>Asignatura: Evaluación de Proyectos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209550" y="159800"/>
            <a:ext cx="75057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s-419" sz="2800"/>
              <a:t>ÍNDICE</a:t>
            </a:r>
            <a:endParaRPr b="1" sz="2800"/>
          </a:p>
        </p:txBody>
      </p:sp>
      <p:sp>
        <p:nvSpPr>
          <p:cNvPr id="141" name="Google Shape;141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4850" y="259300"/>
            <a:ext cx="548700" cy="61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625" y="28255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/>
        </p:nvSpPr>
        <p:spPr>
          <a:xfrm>
            <a:off x="552525" y="1050750"/>
            <a:ext cx="4796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Char char="●"/>
            </a:pPr>
            <a:r>
              <a:rPr lang="es-419" sz="2200">
                <a:latin typeface="Poppins"/>
                <a:ea typeface="Poppins"/>
                <a:cs typeface="Poppins"/>
                <a:sym typeface="Poppins"/>
              </a:rPr>
              <a:t>Introducción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Char char="●"/>
            </a:pPr>
            <a:r>
              <a:rPr lang="es-419" sz="2200">
                <a:latin typeface="Poppins"/>
                <a:ea typeface="Poppins"/>
                <a:cs typeface="Poppins"/>
                <a:sym typeface="Poppins"/>
              </a:rPr>
              <a:t>Análisis</a:t>
            </a:r>
            <a:r>
              <a:rPr lang="es-419" sz="2200">
                <a:latin typeface="Poppins"/>
                <a:ea typeface="Poppins"/>
                <a:cs typeface="Poppins"/>
                <a:sym typeface="Poppins"/>
              </a:rPr>
              <a:t> de los requerimientos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b="1" lang="es-419" sz="2200"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s-419" sz="2200">
                <a:latin typeface="Poppins"/>
                <a:ea typeface="Poppins"/>
                <a:cs typeface="Poppins"/>
                <a:sym typeface="Poppins"/>
              </a:rPr>
              <a:t>nvestigación</a:t>
            </a:r>
            <a:r>
              <a:rPr lang="es-419" sz="2200">
                <a:latin typeface="Poppins"/>
                <a:ea typeface="Poppins"/>
                <a:cs typeface="Poppins"/>
                <a:sym typeface="Poppins"/>
              </a:rPr>
              <a:t> y Referencias</a:t>
            </a:r>
            <a:endParaRPr b="1" sz="2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5094675" y="1112850"/>
            <a:ext cx="4250400" cy="3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s-419" sz="2200">
                <a:latin typeface="Nunito"/>
                <a:ea typeface="Nunito"/>
                <a:cs typeface="Nunito"/>
                <a:sym typeface="Nunito"/>
              </a:rPr>
              <a:t>Diseño del proyecto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s-419" sz="2200">
                <a:latin typeface="Nunito"/>
                <a:ea typeface="Nunito"/>
                <a:cs typeface="Nunito"/>
                <a:sym typeface="Nunito"/>
              </a:rPr>
              <a:t>Planificación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s-419" sz="2200">
                <a:latin typeface="Nunito"/>
                <a:ea typeface="Nunito"/>
                <a:cs typeface="Nunito"/>
                <a:sym typeface="Nunito"/>
              </a:rPr>
              <a:t>Problemáticas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201950" y="259300"/>
            <a:ext cx="80199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419" sz="3000"/>
              <a:t>Introducción Del Proyecto</a:t>
            </a:r>
            <a:endParaRPr b="1" sz="3000"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260575" y="1017425"/>
            <a:ext cx="7505700" cy="3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Char char="➔"/>
            </a:pPr>
            <a:r>
              <a:rPr lang="es-419" sz="2000">
                <a:latin typeface="Poppins"/>
                <a:ea typeface="Poppins"/>
                <a:cs typeface="Poppins"/>
                <a:sym typeface="Poppins"/>
              </a:rPr>
              <a:t>OBJETIVO</a:t>
            </a:r>
            <a:endParaRPr sz="2000"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Char char="➔"/>
            </a:pPr>
            <a:r>
              <a:rPr lang="es-419" sz="2000">
                <a:latin typeface="Poppins"/>
                <a:ea typeface="Poppins"/>
                <a:cs typeface="Poppins"/>
                <a:sym typeface="Poppins"/>
              </a:rPr>
              <a:t>PROBLEMATICAS</a:t>
            </a:r>
            <a:endParaRPr sz="2000"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oppins"/>
              <a:ea typeface="Poppins"/>
              <a:cs typeface="Poppins"/>
              <a:sym typeface="Poppin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53" name="Google Shape;15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4850" y="259300"/>
            <a:ext cx="548700" cy="61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2350" y="1296150"/>
            <a:ext cx="1072200" cy="10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5"/>
          <p:cNvSpPr txBox="1"/>
          <p:nvPr/>
        </p:nvSpPr>
        <p:spPr>
          <a:xfrm>
            <a:off x="1716775" y="1560138"/>
            <a:ext cx="3209100" cy="10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"/>
              <a:buChar char="➢"/>
            </a:pPr>
            <a:r>
              <a:rPr lang="es-419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Sistema ERP</a:t>
            </a:r>
            <a:endParaRPr sz="2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"/>
              <a:buChar char="➢"/>
            </a:pPr>
            <a:r>
              <a:rPr lang="es-419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Tienda Online</a:t>
            </a:r>
            <a:endParaRPr sz="2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1639800" y="3236275"/>
            <a:ext cx="53640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"/>
              <a:buChar char="➢"/>
            </a:pPr>
            <a:r>
              <a:rPr lang="es-419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Desorganización</a:t>
            </a:r>
            <a:endParaRPr sz="2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"/>
              <a:buChar char="➢"/>
            </a:pPr>
            <a:r>
              <a:rPr lang="es-419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No cuenta con automatización de almacenamiento</a:t>
            </a:r>
            <a:endParaRPr sz="2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title"/>
          </p:nvPr>
        </p:nvSpPr>
        <p:spPr>
          <a:xfrm>
            <a:off x="187250" y="198975"/>
            <a:ext cx="5524800" cy="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 de los requerimientos</a:t>
            </a:r>
            <a:endParaRPr/>
          </a:p>
        </p:txBody>
      </p:sp>
      <p:sp>
        <p:nvSpPr>
          <p:cNvPr id="162" name="Google Shape;162;p16"/>
          <p:cNvSpPr txBox="1"/>
          <p:nvPr>
            <p:ph idx="1" type="body"/>
          </p:nvPr>
        </p:nvSpPr>
        <p:spPr>
          <a:xfrm>
            <a:off x="187250" y="788700"/>
            <a:ext cx="2384100" cy="40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Poppins"/>
                <a:ea typeface="Poppins"/>
                <a:cs typeface="Poppins"/>
                <a:sym typeface="Poppins"/>
              </a:rPr>
              <a:t>HTML </a:t>
            </a:r>
            <a:br>
              <a:rPr lang="es-419" sz="2000">
                <a:latin typeface="Poppins"/>
                <a:ea typeface="Poppins"/>
                <a:cs typeface="Poppins"/>
                <a:sym typeface="Poppins"/>
              </a:rPr>
            </a:br>
            <a:br>
              <a:rPr lang="es-419" sz="2000">
                <a:latin typeface="Poppins"/>
                <a:ea typeface="Poppins"/>
                <a:cs typeface="Poppins"/>
                <a:sym typeface="Poppins"/>
              </a:rPr>
            </a:br>
            <a:r>
              <a:rPr lang="es-419" sz="2000">
                <a:latin typeface="Poppins"/>
                <a:ea typeface="Poppins"/>
                <a:cs typeface="Poppins"/>
                <a:sym typeface="Poppins"/>
              </a:rPr>
              <a:t>PHP</a:t>
            </a:r>
            <a:br>
              <a:rPr lang="es-419" sz="2000">
                <a:latin typeface="Poppins"/>
                <a:ea typeface="Poppins"/>
                <a:cs typeface="Poppins"/>
                <a:sym typeface="Poppins"/>
              </a:rPr>
            </a:br>
            <a:br>
              <a:rPr lang="es-419" sz="2000">
                <a:latin typeface="Poppins"/>
                <a:ea typeface="Poppins"/>
                <a:cs typeface="Poppins"/>
                <a:sym typeface="Poppins"/>
              </a:rPr>
            </a:br>
            <a:r>
              <a:rPr lang="es-419" sz="2000">
                <a:latin typeface="Poppins"/>
                <a:ea typeface="Poppins"/>
                <a:cs typeface="Poppins"/>
                <a:sym typeface="Poppins"/>
              </a:rPr>
              <a:t>CSS</a:t>
            </a:r>
            <a:br>
              <a:rPr lang="es-419" sz="2000">
                <a:latin typeface="Poppins"/>
                <a:ea typeface="Poppins"/>
                <a:cs typeface="Poppins"/>
                <a:sym typeface="Poppins"/>
              </a:rPr>
            </a:br>
            <a:endParaRPr sz="2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Poppins"/>
                <a:ea typeface="Poppins"/>
                <a:cs typeface="Poppins"/>
                <a:sym typeface="Poppins"/>
              </a:rPr>
              <a:t>MySql</a:t>
            </a:r>
            <a:endParaRPr sz="2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Poppins"/>
                <a:ea typeface="Poppins"/>
                <a:cs typeface="Poppins"/>
                <a:sym typeface="Poppins"/>
              </a:rPr>
              <a:t>JavaScript</a:t>
            </a:r>
            <a:br>
              <a:rPr lang="es-419" sz="2000">
                <a:latin typeface="Poppins"/>
                <a:ea typeface="Poppins"/>
                <a:cs typeface="Poppins"/>
                <a:sym typeface="Poppins"/>
              </a:rPr>
            </a:br>
            <a:endParaRPr sz="2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Poppins"/>
                <a:ea typeface="Poppins"/>
                <a:cs typeface="Poppins"/>
                <a:sym typeface="Poppins"/>
              </a:rPr>
              <a:t>Google Cloud</a:t>
            </a:r>
            <a:endParaRPr sz="2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64" name="Google Shape;16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4850" y="259300"/>
            <a:ext cx="548700" cy="61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3737" y="712500"/>
            <a:ext cx="616525" cy="61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3741" y="1376625"/>
            <a:ext cx="616525" cy="61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63738" y="2040762"/>
            <a:ext cx="616525" cy="61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15599" y="2745275"/>
            <a:ext cx="712800" cy="712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63738" y="3546100"/>
            <a:ext cx="616525" cy="61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15613" y="4250625"/>
            <a:ext cx="712800" cy="71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16"/>
          <p:cNvCxnSpPr/>
          <p:nvPr/>
        </p:nvCxnSpPr>
        <p:spPr>
          <a:xfrm>
            <a:off x="2329950" y="4586650"/>
            <a:ext cx="1392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6"/>
          <p:cNvCxnSpPr/>
          <p:nvPr/>
        </p:nvCxnSpPr>
        <p:spPr>
          <a:xfrm>
            <a:off x="1978275" y="3853950"/>
            <a:ext cx="1934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6"/>
          <p:cNvCxnSpPr/>
          <p:nvPr/>
        </p:nvCxnSpPr>
        <p:spPr>
          <a:xfrm>
            <a:off x="1582625" y="3179875"/>
            <a:ext cx="2022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6"/>
          <p:cNvCxnSpPr/>
          <p:nvPr/>
        </p:nvCxnSpPr>
        <p:spPr>
          <a:xfrm>
            <a:off x="1274875" y="2447200"/>
            <a:ext cx="2242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6"/>
          <p:cNvCxnSpPr/>
          <p:nvPr/>
        </p:nvCxnSpPr>
        <p:spPr>
          <a:xfrm>
            <a:off x="1172300" y="1787775"/>
            <a:ext cx="262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6"/>
          <p:cNvCxnSpPr/>
          <p:nvPr/>
        </p:nvCxnSpPr>
        <p:spPr>
          <a:xfrm flipH="1" rot="10800000">
            <a:off x="1465575" y="1008075"/>
            <a:ext cx="2447100" cy="1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>
            <p:ph type="title"/>
          </p:nvPr>
        </p:nvSpPr>
        <p:spPr>
          <a:xfrm>
            <a:off x="172525" y="175913"/>
            <a:ext cx="52296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Investigación y Referencias</a:t>
            </a:r>
            <a:endParaRPr/>
          </a:p>
        </p:txBody>
      </p:sp>
      <p:sp>
        <p:nvSpPr>
          <p:cNvPr id="182" name="Google Shape;182;p17"/>
          <p:cNvSpPr txBox="1"/>
          <p:nvPr>
            <p:ph idx="1" type="body"/>
          </p:nvPr>
        </p:nvSpPr>
        <p:spPr>
          <a:xfrm>
            <a:off x="1897675" y="875826"/>
            <a:ext cx="4491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latin typeface="Poppins"/>
                <a:ea typeface="Poppins"/>
                <a:cs typeface="Poppins"/>
                <a:sym typeface="Poppins"/>
              </a:rPr>
              <a:t>SOLE:</a:t>
            </a:r>
            <a:r>
              <a:rPr lang="es-419" sz="200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-419" sz="20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https://sole.ar/#servicios</a:t>
            </a:r>
            <a:r>
              <a:rPr lang="es-419" sz="2000">
                <a:latin typeface="Poppins"/>
                <a:ea typeface="Poppins"/>
                <a:cs typeface="Poppins"/>
                <a:sym typeface="Poppins"/>
              </a:rPr>
              <a:t> </a:t>
            </a:r>
            <a:endParaRPr sz="2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3" name="Google Shape;183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84" name="Google Shape;18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4850" y="259300"/>
            <a:ext cx="548700" cy="61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363" y="728625"/>
            <a:ext cx="1488825" cy="68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1538" y="1580063"/>
            <a:ext cx="3689824" cy="31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8125" y="1597275"/>
            <a:ext cx="3689799" cy="306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type="title"/>
          </p:nvPr>
        </p:nvSpPr>
        <p:spPr>
          <a:xfrm>
            <a:off x="231325" y="183100"/>
            <a:ext cx="67878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Diseño y Actual del Proyecto</a:t>
            </a:r>
            <a:endParaRPr/>
          </a:p>
        </p:txBody>
      </p:sp>
      <p:sp>
        <p:nvSpPr>
          <p:cNvPr id="193" name="Google Shape;193;p18"/>
          <p:cNvSpPr txBox="1"/>
          <p:nvPr>
            <p:ph idx="1" type="body"/>
          </p:nvPr>
        </p:nvSpPr>
        <p:spPr>
          <a:xfrm>
            <a:off x="231325" y="765650"/>
            <a:ext cx="6934500" cy="3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latin typeface="Poppins"/>
                <a:ea typeface="Poppins"/>
                <a:cs typeface="Poppins"/>
                <a:sym typeface="Poppins"/>
              </a:rPr>
              <a:t>Figma: </a:t>
            </a:r>
            <a:br>
              <a:rPr lang="es-419" sz="2000">
                <a:latin typeface="Poppins"/>
                <a:ea typeface="Poppins"/>
                <a:cs typeface="Poppins"/>
                <a:sym typeface="Poppins"/>
              </a:rPr>
            </a:br>
            <a:r>
              <a:rPr lang="es-419" sz="20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https://www.figma.com/design/24LjZ4Tt0b2ZBkTuKbFmW3/Control-de-stock-el-portugues?node-id=0-1</a:t>
            </a:r>
            <a:r>
              <a:rPr lang="es-419" sz="2000">
                <a:latin typeface="Poppins"/>
                <a:ea typeface="Poppins"/>
                <a:cs typeface="Poppins"/>
                <a:sym typeface="Poppins"/>
              </a:rPr>
              <a:t> </a:t>
            </a:r>
            <a:br>
              <a:rPr lang="es-419" sz="2000">
                <a:latin typeface="Poppins"/>
                <a:ea typeface="Poppins"/>
                <a:cs typeface="Poppins"/>
                <a:sym typeface="Poppins"/>
              </a:rPr>
            </a:br>
            <a:br>
              <a:rPr b="1" lang="es-419" sz="2000">
                <a:latin typeface="Poppins"/>
                <a:ea typeface="Poppins"/>
                <a:cs typeface="Poppins"/>
                <a:sym typeface="Poppins"/>
              </a:rPr>
            </a:br>
            <a:r>
              <a:rPr b="1" lang="es-419" sz="2000">
                <a:latin typeface="Poppins"/>
                <a:ea typeface="Poppins"/>
                <a:cs typeface="Poppins"/>
                <a:sym typeface="Poppins"/>
              </a:rPr>
              <a:t>Página</a:t>
            </a:r>
            <a:r>
              <a:rPr b="1" lang="es-419" sz="2000">
                <a:latin typeface="Poppins"/>
                <a:ea typeface="Poppins"/>
                <a:cs typeface="Poppins"/>
                <a:sym typeface="Poppins"/>
              </a:rPr>
              <a:t> Web:</a:t>
            </a:r>
            <a:br>
              <a:rPr lang="es-419" sz="2000">
                <a:latin typeface="Poppins"/>
                <a:ea typeface="Poppins"/>
                <a:cs typeface="Poppins"/>
                <a:sym typeface="Poppins"/>
              </a:rPr>
            </a:br>
            <a:endParaRPr sz="2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Poppins"/>
                <a:ea typeface="Poppins"/>
                <a:cs typeface="Poppins"/>
                <a:sym typeface="Poppins"/>
              </a:rPr>
              <a:t>Archivo Html en Carpeta</a:t>
            </a:r>
            <a:br>
              <a:rPr lang="es-419" sz="2000">
                <a:latin typeface="Poppins"/>
                <a:ea typeface="Poppins"/>
                <a:cs typeface="Poppins"/>
                <a:sym typeface="Poppins"/>
              </a:rPr>
            </a:br>
            <a:br>
              <a:rPr lang="es-419" sz="2000">
                <a:latin typeface="Poppins"/>
                <a:ea typeface="Poppins"/>
                <a:cs typeface="Poppins"/>
                <a:sym typeface="Poppins"/>
              </a:rPr>
            </a:br>
            <a:r>
              <a:rPr b="1" lang="es-419" sz="2000">
                <a:latin typeface="Poppins"/>
                <a:ea typeface="Poppins"/>
                <a:cs typeface="Poppins"/>
                <a:sym typeface="Poppins"/>
              </a:rPr>
              <a:t>Sistema ERP:</a:t>
            </a:r>
            <a:br>
              <a:rPr lang="es-419" sz="2000">
                <a:latin typeface="Poppins"/>
                <a:ea typeface="Poppins"/>
                <a:cs typeface="Poppins"/>
                <a:sym typeface="Poppins"/>
              </a:rPr>
            </a:br>
            <a:br>
              <a:rPr lang="es-419" sz="2000">
                <a:latin typeface="Poppins"/>
                <a:ea typeface="Poppins"/>
                <a:cs typeface="Poppins"/>
                <a:sym typeface="Poppins"/>
              </a:rPr>
            </a:br>
            <a:r>
              <a:rPr lang="es-419" sz="2000">
                <a:latin typeface="Poppins"/>
                <a:ea typeface="Poppins"/>
                <a:cs typeface="Poppins"/>
                <a:sym typeface="Poppins"/>
              </a:rPr>
              <a:t>Archivos Php y Html en Carpeta</a:t>
            </a:r>
            <a:endParaRPr sz="2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4" name="Google Shape;194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4850" y="259300"/>
            <a:ext cx="548700" cy="61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9525" y="2179000"/>
            <a:ext cx="1952350" cy="19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6800" y="2846913"/>
            <a:ext cx="616525" cy="61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4244888"/>
            <a:ext cx="616525" cy="6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>
            <p:ph type="title"/>
          </p:nvPr>
        </p:nvSpPr>
        <p:spPr>
          <a:xfrm>
            <a:off x="172575" y="124475"/>
            <a:ext cx="31341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Planificación</a:t>
            </a:r>
            <a:endParaRPr/>
          </a:p>
        </p:txBody>
      </p:sp>
      <p:sp>
        <p:nvSpPr>
          <p:cNvPr id="204" name="Google Shape;204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05" name="Google Shape;2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4850" y="259300"/>
            <a:ext cx="548700" cy="61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9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25" y="685300"/>
            <a:ext cx="7869125" cy="419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title"/>
          </p:nvPr>
        </p:nvSpPr>
        <p:spPr>
          <a:xfrm>
            <a:off x="169825" y="245800"/>
            <a:ext cx="46620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Problemas Encontrados</a:t>
            </a:r>
            <a:endParaRPr/>
          </a:p>
        </p:txBody>
      </p:sp>
      <p:sp>
        <p:nvSpPr>
          <p:cNvPr id="212" name="Google Shape;212;p20"/>
          <p:cNvSpPr txBox="1"/>
          <p:nvPr>
            <p:ph idx="1" type="body"/>
          </p:nvPr>
        </p:nvSpPr>
        <p:spPr>
          <a:xfrm>
            <a:off x="262300" y="1104425"/>
            <a:ext cx="6362700" cy="3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oppins"/>
              <a:buChar char="●"/>
            </a:pPr>
            <a:r>
              <a:rPr lang="es-419" sz="2000">
                <a:solidFill>
                  <a:srgbClr val="000000"/>
                </a:solidFill>
                <a:highlight>
                  <a:schemeClr val="dk1"/>
                </a:highlight>
                <a:latin typeface="Poppins"/>
                <a:ea typeface="Poppins"/>
                <a:cs typeface="Poppins"/>
                <a:sym typeface="Poppins"/>
              </a:rPr>
              <a:t>Apartado </a:t>
            </a:r>
            <a:r>
              <a:rPr lang="es-419" sz="2000">
                <a:solidFill>
                  <a:srgbClr val="000000"/>
                </a:solidFill>
                <a:highlight>
                  <a:schemeClr val="dk1"/>
                </a:highlight>
                <a:latin typeface="Poppins"/>
                <a:ea typeface="Poppins"/>
                <a:cs typeface="Poppins"/>
                <a:sym typeface="Poppins"/>
              </a:rPr>
              <a:t>Facturación</a:t>
            </a:r>
            <a:br>
              <a:rPr lang="es-419" sz="2000">
                <a:solidFill>
                  <a:srgbClr val="000000"/>
                </a:solidFill>
                <a:highlight>
                  <a:schemeClr val="dk1"/>
                </a:highlight>
                <a:latin typeface="Poppins"/>
                <a:ea typeface="Poppins"/>
                <a:cs typeface="Poppins"/>
                <a:sym typeface="Poppins"/>
              </a:rPr>
            </a:br>
            <a:endParaRPr sz="2000">
              <a:solidFill>
                <a:srgbClr val="000000"/>
              </a:solidFill>
              <a:highlight>
                <a:schemeClr val="dk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oppins"/>
              <a:buChar char="●"/>
            </a:pPr>
            <a:r>
              <a:rPr lang="es-419" sz="2000">
                <a:solidFill>
                  <a:srgbClr val="000000"/>
                </a:solidFill>
                <a:highlight>
                  <a:schemeClr val="dk1"/>
                </a:highlight>
                <a:latin typeface="Poppins"/>
                <a:ea typeface="Poppins"/>
                <a:cs typeface="Poppins"/>
                <a:sym typeface="Poppins"/>
              </a:rPr>
              <a:t>Alta y Baja Manual de Productos</a:t>
            </a:r>
            <a:br>
              <a:rPr lang="es-419" sz="2000">
                <a:solidFill>
                  <a:srgbClr val="000000"/>
                </a:solidFill>
                <a:highlight>
                  <a:schemeClr val="dk1"/>
                </a:highlight>
                <a:latin typeface="Poppins"/>
                <a:ea typeface="Poppins"/>
                <a:cs typeface="Poppins"/>
                <a:sym typeface="Poppins"/>
              </a:rPr>
            </a:br>
            <a:endParaRPr sz="2000">
              <a:solidFill>
                <a:srgbClr val="000000"/>
              </a:solidFill>
              <a:highlight>
                <a:schemeClr val="dk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oppins"/>
              <a:buChar char="●"/>
            </a:pPr>
            <a:r>
              <a:rPr lang="es-419" sz="2000">
                <a:solidFill>
                  <a:srgbClr val="000000"/>
                </a:solidFill>
                <a:highlight>
                  <a:schemeClr val="dk1"/>
                </a:highlight>
                <a:latin typeface="Poppins"/>
                <a:ea typeface="Poppins"/>
                <a:cs typeface="Poppins"/>
                <a:sym typeface="Poppins"/>
              </a:rPr>
              <a:t>Hosting</a:t>
            </a:r>
            <a:r>
              <a:rPr lang="es-419" sz="2000">
                <a:solidFill>
                  <a:srgbClr val="000000"/>
                </a:solidFill>
                <a:highlight>
                  <a:schemeClr val="dk1"/>
                </a:highlight>
                <a:latin typeface="Poppins"/>
                <a:ea typeface="Poppins"/>
                <a:cs typeface="Poppins"/>
                <a:sym typeface="Poppins"/>
              </a:rPr>
              <a:t> Pagina Web </a:t>
            </a:r>
            <a:br>
              <a:rPr lang="es-419" sz="2000">
                <a:solidFill>
                  <a:srgbClr val="000000"/>
                </a:solidFill>
                <a:highlight>
                  <a:schemeClr val="dk1"/>
                </a:highlight>
                <a:latin typeface="Poppins"/>
                <a:ea typeface="Poppins"/>
                <a:cs typeface="Poppins"/>
                <a:sym typeface="Poppins"/>
              </a:rPr>
            </a:br>
            <a:endParaRPr sz="2000">
              <a:solidFill>
                <a:srgbClr val="000000"/>
              </a:solidFill>
              <a:highlight>
                <a:schemeClr val="dk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oppins"/>
              <a:buChar char="●"/>
            </a:pPr>
            <a:r>
              <a:rPr lang="es-419" sz="2000">
                <a:solidFill>
                  <a:srgbClr val="000000"/>
                </a:solidFill>
                <a:highlight>
                  <a:schemeClr val="dk1"/>
                </a:highlight>
                <a:latin typeface="Poppins"/>
                <a:ea typeface="Poppins"/>
                <a:cs typeface="Poppins"/>
                <a:sym typeface="Poppins"/>
              </a:rPr>
              <a:t>Hosting Base de Datos</a:t>
            </a:r>
            <a:br>
              <a:rPr lang="es-419" sz="2000">
                <a:solidFill>
                  <a:srgbClr val="000000"/>
                </a:solidFill>
                <a:highlight>
                  <a:schemeClr val="dk1"/>
                </a:highlight>
                <a:latin typeface="Poppins"/>
                <a:ea typeface="Poppins"/>
                <a:cs typeface="Poppins"/>
                <a:sym typeface="Poppins"/>
              </a:rPr>
            </a:br>
            <a:endParaRPr sz="2000">
              <a:solidFill>
                <a:srgbClr val="000000"/>
              </a:solidFill>
              <a:highlight>
                <a:schemeClr val="dk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oppins"/>
              <a:buChar char="●"/>
            </a:pPr>
            <a:r>
              <a:rPr lang="es-419" sz="2000">
                <a:solidFill>
                  <a:srgbClr val="000000"/>
                </a:solidFill>
                <a:highlight>
                  <a:schemeClr val="dk1"/>
                </a:highlight>
                <a:latin typeface="Poppins"/>
                <a:ea typeface="Poppins"/>
                <a:cs typeface="Poppins"/>
                <a:sym typeface="Poppins"/>
              </a:rPr>
              <a:t>Finalizar Compra</a:t>
            </a:r>
            <a:endParaRPr sz="2000">
              <a:solidFill>
                <a:srgbClr val="000000"/>
              </a:solidFill>
              <a:highlight>
                <a:schemeClr val="dk1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" name="Google Shape;213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14" name="Google Shape;21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4850" y="259300"/>
            <a:ext cx="548700" cy="61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550" y="1549536"/>
            <a:ext cx="2044425" cy="20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type="ctrTitle"/>
          </p:nvPr>
        </p:nvSpPr>
        <p:spPr>
          <a:xfrm>
            <a:off x="1848450" y="745750"/>
            <a:ext cx="54471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s-419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Control de Stock</a:t>
            </a:r>
            <a:endParaRPr b="1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s-419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en Comercio</a:t>
            </a:r>
            <a:br>
              <a:rPr b="1" lang="es-419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-419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(Avance)</a:t>
            </a:r>
            <a:endParaRPr b="1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1"/>
          <p:cNvSpPr txBox="1"/>
          <p:nvPr>
            <p:ph idx="1" type="subTitle"/>
          </p:nvPr>
        </p:nvSpPr>
        <p:spPr>
          <a:xfrm>
            <a:off x="1858700" y="2374225"/>
            <a:ext cx="57117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82"/>
              <a:buNone/>
            </a:pPr>
            <a:r>
              <a:rPr lang="es-419" sz="1400">
                <a:latin typeface="Arial"/>
                <a:ea typeface="Arial"/>
                <a:cs typeface="Arial"/>
                <a:sym typeface="Arial"/>
              </a:rPr>
              <a:t>Cortez Mateo, Haczek Agustín Tomas, Viegas Santiago Jorge Daniel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1"/>
          <p:cNvSpPr txBox="1"/>
          <p:nvPr>
            <p:ph type="ctrTitle"/>
          </p:nvPr>
        </p:nvSpPr>
        <p:spPr>
          <a:xfrm>
            <a:off x="2997050" y="2572800"/>
            <a:ext cx="30846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s-419" sz="1400">
                <a:latin typeface="Arial"/>
                <a:ea typeface="Arial"/>
                <a:cs typeface="Arial"/>
                <a:sym typeface="Arial"/>
              </a:rPr>
              <a:t>Instituto Leonardo Murialdo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1"/>
          <p:cNvSpPr txBox="1"/>
          <p:nvPr>
            <p:ph type="ctrTitle"/>
          </p:nvPr>
        </p:nvSpPr>
        <p:spPr>
          <a:xfrm>
            <a:off x="3886800" y="3271250"/>
            <a:ext cx="1370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22"/>
              <a:buNone/>
            </a:pPr>
            <a:r>
              <a:rPr lang="es-419" sz="1400">
                <a:latin typeface="Arial"/>
                <a:ea typeface="Arial"/>
                <a:cs typeface="Arial"/>
                <a:sym typeface="Arial"/>
              </a:rPr>
              <a:t>Equipo Nº: 5	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1"/>
          <p:cNvSpPr txBox="1"/>
          <p:nvPr>
            <p:ph type="ctrTitle"/>
          </p:nvPr>
        </p:nvSpPr>
        <p:spPr>
          <a:xfrm>
            <a:off x="2492300" y="3809150"/>
            <a:ext cx="40941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s-419" sz="1400">
                <a:latin typeface="Arial"/>
                <a:ea typeface="Arial"/>
                <a:cs typeface="Arial"/>
                <a:sym typeface="Arial"/>
              </a:rPr>
              <a:t>Presentación: 27/05/2024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1"/>
          <p:cNvSpPr txBox="1"/>
          <p:nvPr>
            <p:ph type="ctrTitle"/>
          </p:nvPr>
        </p:nvSpPr>
        <p:spPr>
          <a:xfrm>
            <a:off x="2456750" y="4331750"/>
            <a:ext cx="41652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s-419" sz="1400">
                <a:latin typeface="Arial"/>
                <a:ea typeface="Arial"/>
                <a:cs typeface="Arial"/>
                <a:sym typeface="Arial"/>
              </a:rPr>
              <a:t>7 Informática “A”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4850" y="259300"/>
            <a:ext cx="548700" cy="61653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1"/>
          <p:cNvSpPr txBox="1"/>
          <p:nvPr>
            <p:ph type="ctrTitle"/>
          </p:nvPr>
        </p:nvSpPr>
        <p:spPr>
          <a:xfrm>
            <a:off x="2524950" y="3464750"/>
            <a:ext cx="40941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s-419" sz="1400">
                <a:latin typeface="Arial"/>
                <a:ea typeface="Arial"/>
                <a:cs typeface="Arial"/>
                <a:sym typeface="Arial"/>
              </a:rPr>
              <a:t>Asignatura: Evaluación de Proyectos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