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56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71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2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BA1D-9EC2-4911-A7BB-52601D1F57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AC2D7-288A-4033-BD12-6AB47912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1FC4-061C-4A48-8527-E69EB3ED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01358"/>
            <a:ext cx="7766936" cy="1096900"/>
          </a:xfrm>
        </p:spPr>
        <p:txBody>
          <a:bodyPr/>
          <a:lstStyle/>
          <a:p>
            <a:pPr algn="ctr"/>
            <a:r>
              <a:rPr lang="en-US" dirty="0"/>
              <a:t>COURSEMANIA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85CF-0473-4122-9811-341CE975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80550"/>
            <a:ext cx="7766936" cy="1647062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Project By:</a:t>
            </a:r>
          </a:p>
          <a:p>
            <a:pPr algn="ctr"/>
            <a:r>
              <a:rPr lang="en-US" sz="2400" dirty="0"/>
              <a:t>Hassan Zahra</a:t>
            </a:r>
          </a:p>
          <a:p>
            <a:pPr algn="ctr"/>
            <a:r>
              <a:rPr lang="en-US" sz="2400" dirty="0"/>
              <a:t>Hadi Makki</a:t>
            </a:r>
          </a:p>
        </p:txBody>
      </p:sp>
    </p:spTree>
    <p:extLst>
      <p:ext uri="{BB962C8B-B14F-4D97-AF65-F5344CB8AC3E}">
        <p14:creationId xmlns:p14="http://schemas.microsoft.com/office/powerpoint/2010/main" val="60264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3036-0DE4-4E9E-A3C5-592B1D4B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61" y="1255066"/>
            <a:ext cx="8596668" cy="786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CourseMania is a website in which teachers upload their courses and students can view and choose the course they desire. It is basically a course management system.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A222632-B298-40E3-9972-F5619753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34" y="2361460"/>
            <a:ext cx="4981379" cy="4015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0A5E9-202B-48AF-8B0A-89C61BB041A3}"/>
              </a:ext>
            </a:extLst>
          </p:cNvPr>
          <p:cNvSpPr txBox="1"/>
          <p:nvPr/>
        </p:nvSpPr>
        <p:spPr>
          <a:xfrm>
            <a:off x="2006353" y="448936"/>
            <a:ext cx="593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2786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98-A32E-4FC9-A8B1-6F51433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pPr algn="ctr"/>
            <a:r>
              <a:rPr lang="en-US" dirty="0"/>
              <a:t>USER’S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C853-7500-4A9E-83C7-35B80ED5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7" y="1484040"/>
            <a:ext cx="4705291" cy="212732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Admin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to all Courses for all Teachers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To be Added later: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to list of all Students Registered.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to list of all Teachers Registered.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1B65E-8D8F-4F41-9C38-D94073F33FC6}"/>
              </a:ext>
            </a:extLst>
          </p:cNvPr>
          <p:cNvSpPr txBox="1"/>
          <p:nvPr/>
        </p:nvSpPr>
        <p:spPr>
          <a:xfrm>
            <a:off x="674577" y="3772633"/>
            <a:ext cx="7099505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Teachers                                                  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and Login.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view only his/her courses.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add , edit, and delete courses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To be Added later</a:t>
            </a:r>
            <a:r>
              <a:rPr lang="en-US" dirty="0" smtClean="0"/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view students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who chose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his/her courses.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279E2-D399-4317-890A-0CE01400BE78}"/>
              </a:ext>
            </a:extLst>
          </p:cNvPr>
          <p:cNvSpPr txBox="1"/>
          <p:nvPr/>
        </p:nvSpPr>
        <p:spPr>
          <a:xfrm>
            <a:off x="5483238" y="1505346"/>
            <a:ext cx="426444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Students                                                     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and Login.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Courses by different teachers.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a specific course and see it in his private page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pdf courses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CBF03D-71BB-4EF3-980B-2147BB60D885}"/>
              </a:ext>
            </a:extLst>
          </p:cNvPr>
          <p:cNvSpPr/>
          <p:nvPr/>
        </p:nvSpPr>
        <p:spPr>
          <a:xfrm>
            <a:off x="1316300" y="4537201"/>
            <a:ext cx="1873189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B2AA8-4CA1-4643-ABF0-5CB78A60C380}"/>
              </a:ext>
            </a:extLst>
          </p:cNvPr>
          <p:cNvSpPr/>
          <p:nvPr/>
        </p:nvSpPr>
        <p:spPr>
          <a:xfrm>
            <a:off x="1316300" y="3089031"/>
            <a:ext cx="1873189" cy="9232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D9A69-181E-4DDB-9D82-B4762FC67F1F}"/>
              </a:ext>
            </a:extLst>
          </p:cNvPr>
          <p:cNvSpPr/>
          <p:nvPr/>
        </p:nvSpPr>
        <p:spPr>
          <a:xfrm>
            <a:off x="1316301" y="1640862"/>
            <a:ext cx="1873189" cy="9232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EE293A-88E0-4DB7-99CF-5489BAE3C1BC}"/>
              </a:ext>
            </a:extLst>
          </p:cNvPr>
          <p:cNvSpPr/>
          <p:nvPr/>
        </p:nvSpPr>
        <p:spPr>
          <a:xfrm>
            <a:off x="6423256" y="4327862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Courses for each Teacher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2067AF-72E3-42DE-8E4B-68C517A4DBF7}"/>
              </a:ext>
            </a:extLst>
          </p:cNvPr>
          <p:cNvSpPr/>
          <p:nvPr/>
        </p:nvSpPr>
        <p:spPr>
          <a:xfrm>
            <a:off x="6412877" y="4984810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Choose Courses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B5AD28-C4E6-4772-8FEC-F5DF2A4C09F4}"/>
              </a:ext>
            </a:extLst>
          </p:cNvPr>
          <p:cNvSpPr/>
          <p:nvPr/>
        </p:nvSpPr>
        <p:spPr>
          <a:xfrm>
            <a:off x="6423256" y="5641758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Courses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B891F0-F859-4580-B545-95A347F8C64C}"/>
              </a:ext>
            </a:extLst>
          </p:cNvPr>
          <p:cNvSpPr/>
          <p:nvPr/>
        </p:nvSpPr>
        <p:spPr>
          <a:xfrm>
            <a:off x="6571043" y="1637928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Login/Register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F17640-1820-4704-B53A-55BC46C249E5}"/>
              </a:ext>
            </a:extLst>
          </p:cNvPr>
          <p:cNvSpPr/>
          <p:nvPr/>
        </p:nvSpPr>
        <p:spPr>
          <a:xfrm>
            <a:off x="6560663" y="2294876"/>
            <a:ext cx="2698812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Add/Edit/Delete Courses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E5AFFF-0DE1-4100-A3C8-F18EB3F16B61}"/>
              </a:ext>
            </a:extLst>
          </p:cNvPr>
          <p:cNvSpPr/>
          <p:nvPr/>
        </p:nvSpPr>
        <p:spPr>
          <a:xfrm>
            <a:off x="6571043" y="2982896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Courses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9DE78A-FDDA-4611-860B-C7B642901AED}"/>
              </a:ext>
            </a:extLst>
          </p:cNvPr>
          <p:cNvSpPr/>
          <p:nvPr/>
        </p:nvSpPr>
        <p:spPr>
          <a:xfrm>
            <a:off x="6481209" y="3665338"/>
            <a:ext cx="2778266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own Courses only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6A4A35-E746-4E0B-90A5-F15CD4D63249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3189490" y="1312388"/>
            <a:ext cx="3391931" cy="790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69BD93-FB0E-4EED-B4AD-F094C39A27E6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3189489" y="1966402"/>
            <a:ext cx="3381554" cy="158426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72705E-E5CF-4685-BB15-208C54509974}"/>
              </a:ext>
            </a:extLst>
          </p:cNvPr>
          <p:cNvCxnSpPr>
            <a:stCxn id="5" idx="3"/>
            <a:endCxn id="18" idx="2"/>
          </p:cNvCxnSpPr>
          <p:nvPr/>
        </p:nvCxnSpPr>
        <p:spPr>
          <a:xfrm flipV="1">
            <a:off x="3189489" y="1966402"/>
            <a:ext cx="3381554" cy="30324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0ED00D-9503-4AF5-BDB9-9C9FA3CA7DD9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>
            <a:off x="3189489" y="4998840"/>
            <a:ext cx="3233767" cy="9713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B37AB6-8734-462D-8F5E-942B7FB242A0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3189489" y="4998840"/>
            <a:ext cx="3223388" cy="3144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33A6C0-3AA3-475B-B689-5B61140257C6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3189490" y="2102501"/>
            <a:ext cx="3233766" cy="2553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960980-9188-4359-B1F8-85F7E5E4851B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3189489" y="4656336"/>
            <a:ext cx="3233767" cy="34250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CFDAE8-0410-4407-997B-655CFA99B827}"/>
              </a:ext>
            </a:extLst>
          </p:cNvPr>
          <p:cNvCxnSpPr>
            <a:stCxn id="7" idx="3"/>
            <a:endCxn id="20" idx="2"/>
          </p:cNvCxnSpPr>
          <p:nvPr/>
        </p:nvCxnSpPr>
        <p:spPr>
          <a:xfrm>
            <a:off x="3189490" y="2102501"/>
            <a:ext cx="3381553" cy="1208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13B021-1A79-4728-AF07-B315449553A4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89489" y="2623350"/>
            <a:ext cx="3371174" cy="92732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20D0DC-512B-43FD-A336-F90692216203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>
            <a:off x="3189489" y="3550670"/>
            <a:ext cx="3291720" cy="4431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27D1A016-4513-4536-B335-087734F4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88" y="260001"/>
            <a:ext cx="8596668" cy="713173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8A3FBD-3487-49EF-8F4B-67FB806EA278}"/>
              </a:ext>
            </a:extLst>
          </p:cNvPr>
          <p:cNvSpPr/>
          <p:nvPr/>
        </p:nvSpPr>
        <p:spPr>
          <a:xfrm>
            <a:off x="6581421" y="983914"/>
            <a:ext cx="2698811" cy="6569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19579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5CC5-6B98-44E9-BA9A-ACC0FAC2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B89D0B-8591-444A-97AE-B5F75CC92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1" y="1881160"/>
            <a:ext cx="6482127" cy="2026919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32B2A88-20E5-45E7-A390-813066DC3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08" y="3659504"/>
            <a:ext cx="4661694" cy="276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F60EA-6931-4E2A-94D5-B05236AF6C1D}"/>
              </a:ext>
            </a:extLst>
          </p:cNvPr>
          <p:cNvSpPr txBox="1"/>
          <p:nvPr/>
        </p:nvSpPr>
        <p:spPr>
          <a:xfrm>
            <a:off x="5432028" y="3345943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644D1-4F3A-4D7B-B48A-DD967BDFBBAB}"/>
              </a:ext>
            </a:extLst>
          </p:cNvPr>
          <p:cNvSpPr txBox="1"/>
          <p:nvPr/>
        </p:nvSpPr>
        <p:spPr>
          <a:xfrm>
            <a:off x="1216615" y="1554133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Schema</a:t>
            </a:r>
          </a:p>
        </p:txBody>
      </p:sp>
    </p:spTree>
    <p:extLst>
      <p:ext uri="{BB962C8B-B14F-4D97-AF65-F5344CB8AC3E}">
        <p14:creationId xmlns:p14="http://schemas.microsoft.com/office/powerpoint/2010/main" val="4193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3C42-5A01-4273-9A5C-FCAB23B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DISCUSSING THE PROJECT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278F8FD-ECC6-461F-9CF8-95318E8D0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77" y="1420813"/>
            <a:ext cx="7487283" cy="4621212"/>
          </a:xfrm>
        </p:spPr>
      </p:pic>
    </p:spTree>
    <p:extLst>
      <p:ext uri="{BB962C8B-B14F-4D97-AF65-F5344CB8AC3E}">
        <p14:creationId xmlns:p14="http://schemas.microsoft.com/office/powerpoint/2010/main" val="910335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171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COURSEMANIA</vt:lpstr>
      <vt:lpstr>PowerPoint Presentation</vt:lpstr>
      <vt:lpstr>USER’S AUTHORITY</vt:lpstr>
      <vt:lpstr>USE CASE DIAGRAM</vt:lpstr>
      <vt:lpstr>UML Diagram</vt:lpstr>
      <vt:lpstr>DISCUSSING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COURSEMANIA</dc:title>
  <dc:creator>Reem Adnan Zahra</dc:creator>
  <cp:lastModifiedBy>Windows User</cp:lastModifiedBy>
  <cp:revision>12</cp:revision>
  <dcterms:created xsi:type="dcterms:W3CDTF">2022-03-23T11:30:27Z</dcterms:created>
  <dcterms:modified xsi:type="dcterms:W3CDTF">2022-03-23T13:10:08Z</dcterms:modified>
</cp:coreProperties>
</file>