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59" r:id="rId7"/>
    <p:sldId id="260" r:id="rId8"/>
    <p:sldId id="261" r:id="rId9"/>
    <p:sldId id="264" r:id="rId10"/>
    <p:sldId id="268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0AD47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7BF040-6008-84E4-66A4-B12497DB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27A3EE5-096A-02F3-714A-6CD2398F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2095C7-E14C-0E0D-B59D-6D7E50E3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252E89-1C7F-9D2B-4723-C781A61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C124BD-EB6F-6213-90A6-E20CC49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79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9B9629-0C95-3B30-ECB2-F945C27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0FE669-BBE0-8BDC-F1FB-94235739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CA8283-839F-5ACA-F819-07087914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A43A9C-4883-4558-27FB-7105CB38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54B100-7969-F152-7820-9B6D3219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6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0E25FE4-85BF-1DC0-703F-BBE0C0B59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656F95-08B1-567B-BC13-86245DD6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2315B5-2065-C003-5E6E-F7B33AF7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0DDD46-4FF9-1C6A-5E61-D53BD36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0715A-D2B1-BF97-DB88-0225FED2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54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A3714E-02CA-CE2F-B27C-78FD158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79FAFD-A67E-99C1-5E90-0A28F7C9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A277B8-90D8-E4F3-F37E-C0CD1F90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A39201-40C7-8423-8099-DE1367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D22BE-9FF4-1592-6C8D-635DF230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4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56F818-9302-28FA-FA8D-2C9422BD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709FBA-48EE-EB23-96FF-BD4FBD04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2814E-A70A-2703-D240-AFDEC572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C4624-96C0-6FD3-3026-876BC75B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0CA92A-031E-7DC6-A56C-ACE5D84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7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2AA29-E414-93B0-9201-FED722EC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ECDAC7-054A-DEDA-31D4-CE67D31CD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582017-4BC8-60D5-80F2-A267E4BD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6A8030-BD9B-01C1-0F65-0E921D1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4154B2-9ADA-EF9E-43EF-B329F84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4CA208-2027-35BB-06E4-FB968FA7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3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2304AD-C05C-6DEA-4A15-30B3DD3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CE0F49-0587-C5CB-810F-0E941C86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7A8F893-8AB1-BAFB-AD85-F97CEFB1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F7C1796-92D3-C1A5-7008-92F4FE65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B280C7-580A-2D7C-1AA7-68C1052C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0CE45B-0EC9-3460-84D5-43A894D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EB7A474-006D-E406-170B-AFBDFBD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AB0A4F-4EDC-7D72-5DBC-D5EFEE0B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2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ACA124-1EAE-95A8-D5D8-BA0DB406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B3DA40-1718-AD4F-E434-9C7F6A9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41EA63E-1D7C-2831-A9EB-35D4046E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571263-2DF5-A763-2339-DB651B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0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01F143-EDEF-962A-3D5B-DEE6D68E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1FBAA3-3C03-D7D2-1564-CD60231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11424F-4EEA-2A20-2920-D242C24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39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99790-CFC0-D9BC-A1FC-7FD31CFB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98D5BC-36FD-4918-4EB5-562D7899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2C8401-DF6A-AE63-E46D-9FED4B88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968A7D-7937-2DB7-AF7F-D3927F51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40540E-3FFC-EEE5-B705-B468E29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984A3B-8B12-15C1-3F11-F6F2DE6A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6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978129-3619-32A1-19C5-E22D991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92BDD4-4019-D32C-44B5-5A8A8E3F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AA0AF23-1839-B094-AAED-30E91B4C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98A00D-4522-8884-1B7F-72C3DA6E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B29981-74AA-2899-A9B4-832B6D0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02A91E-F4CA-00D8-97CA-EA3F4849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6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A475AE-D0FC-3E1E-39ED-EA8B5466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F461F9-EB80-FE19-1DCF-A594A33B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7A2A81-3BF9-66D1-1E5D-AFC53AA55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C53331-2A43-28FC-A205-514F755E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5E4B5F-7401-BE63-F9C0-B2857BCF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DC5A64D-1B2E-254A-EE27-EB27D62E42D6}"/>
              </a:ext>
            </a:extLst>
          </p:cNvPr>
          <p:cNvSpPr txBox="1"/>
          <p:nvPr/>
        </p:nvSpPr>
        <p:spPr>
          <a:xfrm>
            <a:off x="8001875" y="537328"/>
            <a:ext cx="4168129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תכונות: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מהן שעות הפעילות? (שם וטווח שעות)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למשל "צופים (9:00-9:50)"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מהי מצבת האנשים?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מהן הפעילויות האפשריות?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בריכה, אגם, יום חופש וכו'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/>
              <a:t>קאונטר</a:t>
            </a:r>
            <a:r>
              <a:rPr lang="he-IL" dirty="0"/>
              <a:t> לתורנות </a:t>
            </a:r>
            <a:r>
              <a:rPr lang="he-IL" dirty="0" err="1"/>
              <a:t>דייקאמפ</a:t>
            </a:r>
            <a:r>
              <a:rPr lang="he-IL" dirty="0"/>
              <a:t> ולמסיבת בריכה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B77399-DBE0-30CE-96D9-B28DB6588D49}"/>
              </a:ext>
            </a:extLst>
          </p:cNvPr>
          <p:cNvSpPr txBox="1"/>
          <p:nvPr/>
        </p:nvSpPr>
        <p:spPr>
          <a:xfrm>
            <a:off x="1584896" y="537328"/>
            <a:ext cx="5061001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פעולות אפשריות: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הגדרת ימי חופש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הגדרת העדפה של מציל עבור פעולה בשעה מסוימת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למשל איש 1 מעדיף שעה חופשית ב-10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שיבוץ ידני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עריכה ידנית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הסתרת שורות לא רלוונטיות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ארוחת </a:t>
            </a:r>
            <a:r>
              <a:rPr lang="he-IL" dirty="0" err="1"/>
              <a:t>צהריים</a:t>
            </a:r>
            <a:r>
              <a:rPr lang="he-IL" dirty="0"/>
              <a:t>, ערב וכו'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707647-D238-F11A-66B9-C001CAD14DDA}"/>
              </a:ext>
            </a:extLst>
          </p:cNvPr>
          <p:cNvSpPr txBox="1"/>
          <p:nvPr/>
        </p:nvSpPr>
        <p:spPr>
          <a:xfrm>
            <a:off x="9388473" y="3742441"/>
            <a:ext cx="27815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חוקי שיבוץ: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לפחות 10 מצילים בבריכה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לפחות 8 באגם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שעה חופשית 1 בכל יום </a:t>
            </a:r>
          </a:p>
        </p:txBody>
      </p:sp>
    </p:spTree>
    <p:extLst>
      <p:ext uri="{BB962C8B-B14F-4D97-AF65-F5344CB8AC3E}">
        <p14:creationId xmlns:p14="http://schemas.microsoft.com/office/powerpoint/2010/main" val="368122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87E2-D648-508F-F930-557149BE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36D0E867-D58F-6E6B-454E-733726D22E57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טבלה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64D52948-0E93-243A-857A-492ADBD4E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53275"/>
              </p:ext>
            </p:extLst>
          </p:nvPr>
        </p:nvGraphicFramePr>
        <p:xfrm>
          <a:off x="482340" y="899611"/>
          <a:ext cx="11227320" cy="548580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561366">
                  <a:extLst>
                    <a:ext uri="{9D8B030D-6E8A-4147-A177-3AD203B41FA5}">
                      <a16:colId xmlns:a16="http://schemas.microsoft.com/office/drawing/2014/main" val="291199457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85415223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74217196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6485686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2901768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2079437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37376662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4206415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91722365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69013707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42868857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73918072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543471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9851733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63024450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66069826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945116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15246390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9045849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276540224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4 </a:t>
                      </a: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7946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CHV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1209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876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TZOF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2054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DAY CMP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2648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BON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2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6005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434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EP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2344"/>
                  </a:ext>
                </a:extLst>
              </a:tr>
            </a:tbl>
          </a:graphicData>
        </a:graphic>
      </p:graphicFrame>
      <p:graphicFrame>
        <p:nvGraphicFramePr>
          <p:cNvPr id="49" name="טבלה 48">
            <a:extLst>
              <a:ext uri="{FF2B5EF4-FFF2-40B4-BE49-F238E27FC236}">
                <a16:creationId xmlns:a16="http://schemas.microsoft.com/office/drawing/2014/main" id="{30DE46F2-7626-50B0-42B2-A2DEF17C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75042"/>
              </p:ext>
            </p:extLst>
          </p:nvPr>
        </p:nvGraphicFramePr>
        <p:xfrm>
          <a:off x="3209301" y="334089"/>
          <a:ext cx="4948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71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B2B2B2"/>
                          </a:solidFill>
                        </a:rPr>
                        <a:t>Lake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0AD4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Bunk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2C14AAC-7DFA-826B-5D5C-113099D5308A}"/>
              </a:ext>
            </a:extLst>
          </p:cNvPr>
          <p:cNvSpPr txBox="1"/>
          <p:nvPr/>
        </p:nvSpPr>
        <p:spPr>
          <a:xfrm>
            <a:off x="856342" y="382427"/>
            <a:ext cx="198437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ניתן לא/לאפשר פעילויות יומיות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BBD22585-311A-F953-130B-979421D7394E}"/>
              </a:ext>
            </a:extLst>
          </p:cNvPr>
          <p:cNvCxnSpPr>
            <a:cxnSpLocks/>
            <a:stCxn id="49" idx="1"/>
            <a:endCxn id="2" idx="3"/>
          </p:cNvCxnSpPr>
          <p:nvPr/>
        </p:nvCxnSpPr>
        <p:spPr>
          <a:xfrm flipH="1" flipV="1">
            <a:off x="2840712" y="513232"/>
            <a:ext cx="368589" cy="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1C301F90-83F6-7A3F-BC20-0F46701CC2FE}"/>
              </a:ext>
            </a:extLst>
          </p:cNvPr>
          <p:cNvSpPr/>
          <p:nvPr/>
        </p:nvSpPr>
        <p:spPr>
          <a:xfrm>
            <a:off x="7032396" y="1574276"/>
            <a:ext cx="2418234" cy="1131217"/>
          </a:xfrm>
          <a:prstGeom prst="roundRect">
            <a:avLst>
              <a:gd name="adj" fmla="val 333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200" dirty="0"/>
              <a:t>בחר פעילות לכל היום: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      נעל את מציל 4</a:t>
            </a:r>
          </a:p>
          <a:p>
            <a:endParaRPr lang="he-IL" sz="1200" dirty="0"/>
          </a:p>
        </p:txBody>
      </p:sp>
      <p:sp>
        <p:nvSpPr>
          <p:cNvPr id="12" name="לחצן פעולה: ריק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B9EF74-12BD-DE6B-907D-1BFA3F6E96EC}"/>
              </a:ext>
            </a:extLst>
          </p:cNvPr>
          <p:cNvSpPr/>
          <p:nvPr/>
        </p:nvSpPr>
        <p:spPr>
          <a:xfrm>
            <a:off x="9159654" y="2334000"/>
            <a:ext cx="207389" cy="197963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9657534-3532-E13E-8CFF-4F423CBBA741}"/>
              </a:ext>
            </a:extLst>
          </p:cNvPr>
          <p:cNvSpPr/>
          <p:nvPr/>
        </p:nvSpPr>
        <p:spPr>
          <a:xfrm>
            <a:off x="8721623" y="3989270"/>
            <a:ext cx="2418234" cy="1131217"/>
          </a:xfrm>
          <a:prstGeom prst="roundRect">
            <a:avLst>
              <a:gd name="adj" fmla="val 41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200" dirty="0"/>
              <a:t>בחר פעילויות אפשריות לשעה: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en-US" sz="1200" dirty="0"/>
          </a:p>
          <a:p>
            <a:r>
              <a:rPr lang="he-IL" sz="1200" dirty="0"/>
              <a:t>      נעל שורה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8E4112E5-CA17-0875-2ABD-E15F973D3A48}"/>
              </a:ext>
            </a:extLst>
          </p:cNvPr>
          <p:cNvSpPr/>
          <p:nvPr/>
        </p:nvSpPr>
        <p:spPr>
          <a:xfrm>
            <a:off x="2548638" y="3990841"/>
            <a:ext cx="2418234" cy="534025"/>
          </a:xfrm>
          <a:prstGeom prst="roundRect">
            <a:avLst>
              <a:gd name="adj" fmla="val 529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endParaRPr lang="he-IL" sz="1200" dirty="0"/>
          </a:p>
          <a:p>
            <a:endParaRPr lang="he-IL" sz="1200" dirty="0"/>
          </a:p>
          <a:p>
            <a:endParaRPr lang="en-US" sz="1200" dirty="0"/>
          </a:p>
          <a:p>
            <a:endParaRPr lang="he-IL" sz="1200" dirty="0"/>
          </a:p>
        </p:txBody>
      </p:sp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73A6A2E2-3145-6FB2-F220-4715C123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95762"/>
              </p:ext>
            </p:extLst>
          </p:nvPr>
        </p:nvGraphicFramePr>
        <p:xfrm>
          <a:off x="2626537" y="4078584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1F5C8093-3387-E51F-8DB4-D97F1DA1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46878"/>
              </p:ext>
            </p:extLst>
          </p:nvPr>
        </p:nvGraphicFramePr>
        <p:xfrm>
          <a:off x="8799522" y="4257853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9FC0E2AC-CE41-A8AD-F612-0F1495A4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82731"/>
              </p:ext>
            </p:extLst>
          </p:nvPr>
        </p:nvGraphicFramePr>
        <p:xfrm>
          <a:off x="7110295" y="1841499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25" name="לחצן פעולה: ריק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2C94C9-CA5D-DAB6-0512-21593D987E41}"/>
              </a:ext>
            </a:extLst>
          </p:cNvPr>
          <p:cNvSpPr/>
          <p:nvPr/>
        </p:nvSpPr>
        <p:spPr>
          <a:xfrm>
            <a:off x="10854568" y="4752221"/>
            <a:ext cx="207389" cy="197963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D983FCE-AC3F-B73C-5F0D-8939109DA9CB}"/>
              </a:ext>
            </a:extLst>
          </p:cNvPr>
          <p:cNvSpPr txBox="1"/>
          <p:nvPr/>
        </p:nvSpPr>
        <p:spPr>
          <a:xfrm>
            <a:off x="482340" y="6454318"/>
            <a:ext cx="13719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Today: 11/07/2025</a:t>
            </a:r>
            <a:endParaRPr lang="he-IL" sz="1200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6986D9E-5CD9-D128-51F2-5E309B29F5D2}"/>
              </a:ext>
            </a:extLst>
          </p:cNvPr>
          <p:cNvSpPr txBox="1"/>
          <p:nvPr/>
        </p:nvSpPr>
        <p:spPr>
          <a:xfrm>
            <a:off x="10057348" y="6454897"/>
            <a:ext cx="165231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en-US" sz="1200" dirty="0"/>
              <a:t>Tomorrow: 12/07/2025</a:t>
            </a:r>
            <a:endParaRPr lang="he-IL" sz="1200" dirty="0"/>
          </a:p>
        </p:txBody>
      </p:sp>
      <p:sp>
        <p:nvSpPr>
          <p:cNvPr id="28" name="לחצן פעולה: חזרה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A9614D-28A0-5C56-701D-3E66344D4FEE}"/>
              </a:ext>
            </a:extLst>
          </p:cNvPr>
          <p:cNvSpPr/>
          <p:nvPr/>
        </p:nvSpPr>
        <p:spPr>
          <a:xfrm>
            <a:off x="1885361" y="6489114"/>
            <a:ext cx="207389" cy="207406"/>
          </a:xfrm>
          <a:prstGeom prst="actionButtonRetur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D5EBD11-AA3E-1770-9A46-B1CDED4C043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92750" y="6592817"/>
            <a:ext cx="34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28F4D7F-CBBA-0AA0-63D8-B948DA58D0B1}"/>
              </a:ext>
            </a:extLst>
          </p:cNvPr>
          <p:cNvSpPr txBox="1"/>
          <p:nvPr/>
        </p:nvSpPr>
        <p:spPr>
          <a:xfrm>
            <a:off x="2436332" y="6462012"/>
            <a:ext cx="2088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מייצר לו"ז מחדש בהתאם להגדרות</a:t>
            </a:r>
          </a:p>
        </p:txBody>
      </p:sp>
      <p:sp>
        <p:nvSpPr>
          <p:cNvPr id="31" name="לחצן פעולה: קבל מידע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8C631E-AA80-CC6A-57E1-A4DECB04EF32}"/>
              </a:ext>
            </a:extLst>
          </p:cNvPr>
          <p:cNvSpPr/>
          <p:nvPr/>
        </p:nvSpPr>
        <p:spPr>
          <a:xfrm>
            <a:off x="4653602" y="6483731"/>
            <a:ext cx="207389" cy="212789"/>
          </a:xfrm>
          <a:prstGeom prst="actionButtonInform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לחצן פעולה: וידאו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DFD202-D1D4-4786-17D5-013931B74AA7}"/>
              </a:ext>
            </a:extLst>
          </p:cNvPr>
          <p:cNvSpPr/>
          <p:nvPr/>
        </p:nvSpPr>
        <p:spPr>
          <a:xfrm>
            <a:off x="5132879" y="6483731"/>
            <a:ext cx="207390" cy="212789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41EA79A6-3832-08E5-85B7-837AC786F655}"/>
              </a:ext>
            </a:extLst>
          </p:cNvPr>
          <p:cNvSpPr txBox="1"/>
          <p:nvPr/>
        </p:nvSpPr>
        <p:spPr>
          <a:xfrm>
            <a:off x="5680801" y="6466055"/>
            <a:ext cx="104003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שומר בקובץ </a:t>
            </a:r>
            <a:r>
              <a:rPr lang="en-US" sz="1100" dirty="0"/>
              <a:t>DB</a:t>
            </a:r>
            <a:endParaRPr lang="he-IL" sz="1100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F0062DC3-770F-5B03-A6DC-472716C91794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>
            <a:off x="5340269" y="6590126"/>
            <a:ext cx="340532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מלבן: פינות מעוגלות 86">
            <a:extLst>
              <a:ext uri="{FF2B5EF4-FFF2-40B4-BE49-F238E27FC236}">
                <a16:creationId xmlns:a16="http://schemas.microsoft.com/office/drawing/2014/main" id="{3EC35F6A-EB94-3A55-FD22-16A9FB5FDC78}"/>
              </a:ext>
            </a:extLst>
          </p:cNvPr>
          <p:cNvSpPr/>
          <p:nvPr/>
        </p:nvSpPr>
        <p:spPr>
          <a:xfrm>
            <a:off x="3714161" y="5165888"/>
            <a:ext cx="1146830" cy="1296123"/>
          </a:xfrm>
          <a:prstGeom prst="roundRect">
            <a:avLst>
              <a:gd name="adj" fmla="val 29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Weekday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Saturday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Friday</a:t>
            </a:r>
            <a:endParaRPr lang="he-IL" dirty="0"/>
          </a:p>
        </p:txBody>
      </p: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67392768-CDA8-94BB-E50B-A350198F3EA6}"/>
              </a:ext>
            </a:extLst>
          </p:cNvPr>
          <p:cNvCxnSpPr/>
          <p:nvPr/>
        </p:nvCxnSpPr>
        <p:spPr>
          <a:xfrm>
            <a:off x="3714161" y="5656083"/>
            <a:ext cx="114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>
            <a:extLst>
              <a:ext uri="{FF2B5EF4-FFF2-40B4-BE49-F238E27FC236}">
                <a16:creationId xmlns:a16="http://schemas.microsoft.com/office/drawing/2014/main" id="{50FB4C88-C413-E8BC-608F-6C07029F3CBA}"/>
              </a:ext>
            </a:extLst>
          </p:cNvPr>
          <p:cNvCxnSpPr/>
          <p:nvPr/>
        </p:nvCxnSpPr>
        <p:spPr>
          <a:xfrm>
            <a:off x="3714161" y="6053579"/>
            <a:ext cx="114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לחצן פעולה: מסמך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DB7E797-DD16-0772-1557-43612F4B06D8}"/>
              </a:ext>
            </a:extLst>
          </p:cNvPr>
          <p:cNvSpPr/>
          <p:nvPr/>
        </p:nvSpPr>
        <p:spPr>
          <a:xfrm>
            <a:off x="6943023" y="6483731"/>
            <a:ext cx="205944" cy="212789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לחצן פעולה: עבור לדף הבית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324638-DBB8-5450-F42F-7B18F18D4BA6}"/>
              </a:ext>
            </a:extLst>
          </p:cNvPr>
          <p:cNvSpPr/>
          <p:nvPr/>
        </p:nvSpPr>
        <p:spPr>
          <a:xfrm>
            <a:off x="482340" y="171741"/>
            <a:ext cx="329938" cy="324696"/>
          </a:xfrm>
          <a:prstGeom prst="actionButtonHom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1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F7DA62-597D-91BB-8C7A-A2B3A483A015}"/>
              </a:ext>
            </a:extLst>
          </p:cNvPr>
          <p:cNvSpPr txBox="1"/>
          <p:nvPr/>
        </p:nvSpPr>
        <p:spPr>
          <a:xfrm>
            <a:off x="701388" y="405353"/>
            <a:ext cx="453048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 rtl="0"/>
            <a:r>
              <a:rPr lang="en-US" u="sng" dirty="0"/>
              <a:t>General settings</a:t>
            </a:r>
            <a:r>
              <a:rPr lang="en-US" dirty="0"/>
              <a:t>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Staff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Periods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Activities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Default day type (?)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DCEA1C5-85E2-DA71-1E4D-C8F85574F2AA}"/>
              </a:ext>
            </a:extLst>
          </p:cNvPr>
          <p:cNvSpPr txBox="1"/>
          <p:nvPr/>
        </p:nvSpPr>
        <p:spPr>
          <a:xfrm>
            <a:off x="701389" y="2208774"/>
            <a:ext cx="2219325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Staff member: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Daily assignments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Day-camp counter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EP counter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Swimming (?)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Lake or Pool pref.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HOFF partner pref.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Or </a:t>
            </a:r>
            <a:r>
              <a:rPr lang="en-US" dirty="0" err="1"/>
              <a:t>hoff</a:t>
            </a:r>
            <a:r>
              <a:rPr lang="en-US" dirty="0"/>
              <a:t> pref.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28E195-CCB0-158D-B077-46A97EBC7644}"/>
              </a:ext>
            </a:extLst>
          </p:cNvPr>
          <p:cNvSpPr txBox="1"/>
          <p:nvPr/>
        </p:nvSpPr>
        <p:spPr>
          <a:xfrm>
            <a:off x="3655106" y="2208772"/>
            <a:ext cx="1862176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Day type: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Periods (Array)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F6FD4-AC8A-A734-5F09-6263F8D03FB7}"/>
              </a:ext>
            </a:extLst>
          </p:cNvPr>
          <p:cNvSpPr txBox="1"/>
          <p:nvPr/>
        </p:nvSpPr>
        <p:spPr>
          <a:xfrm>
            <a:off x="9812737" y="2208772"/>
            <a:ext cx="175464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Activity: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Min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Max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2A73D3-CB4B-FCDD-FC5E-ADA64F54153D}"/>
              </a:ext>
            </a:extLst>
          </p:cNvPr>
          <p:cNvSpPr txBox="1"/>
          <p:nvPr/>
        </p:nvSpPr>
        <p:spPr>
          <a:xfrm>
            <a:off x="701389" y="4843192"/>
            <a:ext cx="19477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Board: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Slots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Column of rows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Row of columns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33DEFC2-498C-1C2C-D2EE-C9E18F4CEDBC}"/>
              </a:ext>
            </a:extLst>
          </p:cNvPr>
          <p:cNvSpPr txBox="1"/>
          <p:nvPr/>
        </p:nvSpPr>
        <p:spPr>
          <a:xfrm>
            <a:off x="3655106" y="4843192"/>
            <a:ext cx="19639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Slot: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Value – nullable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8354FB-48C0-F315-631B-73909FEBDFDF}"/>
              </a:ext>
            </a:extLst>
          </p:cNvPr>
          <p:cNvSpPr txBox="1"/>
          <p:nvPr/>
        </p:nvSpPr>
        <p:spPr>
          <a:xfrm>
            <a:off x="6733922" y="2208773"/>
            <a:ext cx="2316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Period: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Name/unit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Hour range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Staff attendance (?)</a:t>
            </a:r>
          </a:p>
        </p:txBody>
      </p:sp>
    </p:spTree>
    <p:extLst>
      <p:ext uri="{BB962C8B-B14F-4D97-AF65-F5344CB8AC3E}">
        <p14:creationId xmlns:p14="http://schemas.microsoft.com/office/powerpoint/2010/main" val="14517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265E1-AB3D-FC31-1164-D3B12248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107F9277-D193-FE30-4354-2BD6E46AB23A}"/>
              </a:ext>
            </a:extLst>
          </p:cNvPr>
          <p:cNvSpPr/>
          <p:nvPr/>
        </p:nvSpPr>
        <p:spPr>
          <a:xfrm>
            <a:off x="1762945" y="122439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F7F1A0-5EA9-406C-1151-E7AA3FDBF05A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A1B074D-662A-172B-135C-53726DD33FA0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A255C0E3-D9CA-B06A-9B3D-B98CB0EDA7B1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5BB0BA51-FE50-3086-E2FD-978A9F7B4A2A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31CEA19D-12B7-82F8-92B9-4CA7B859F1D3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8E19F856-7893-BB56-A0C8-FED1861F5AAD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AEC1E71-4BF1-BF6C-8704-5331308C1F07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694193E-AF83-398C-9CC5-A545B8DF114C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DABC457F-3AAD-6CFA-3F8B-795469BF13B5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EDB54A6B-7C28-7F0C-CC45-FBDE72CA52D2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5CDAAF79-B327-07EA-FF26-CBE62B6F994B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21B15A-C692-FE0D-3780-DB8831C5D700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5F2B7D84-DDAF-4680-E17B-E105DCE6EF3B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C4FF300-461A-30E7-44AA-8655006C1271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AC2E955-FA8E-99D9-5ADD-2F0F2DC4B8FA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2F20C6C-BE74-B71F-87C9-24E1AAF8B2C3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45D2F933-51BC-DDBD-DCDC-101D21C4DD82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B473D40B-5AD7-6D7E-E1FA-939842758760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06A1826F-923A-645C-4CCD-F41BCF7EC77B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9D8323AB-1094-A2AC-8347-77FBED5C2953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EBE15D93-E2EF-DEFD-E321-6FB84DE58254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EBFC1E30-FC87-85EC-9CCA-A2B123D0179D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1EA5A6EE-2A3D-8EC3-3A3A-1CDF55BD0084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1FE0810-5617-D21A-88D6-D60B3ADFA2B6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5977F12-6C06-47A2-1677-D04B4A9E6AD5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907B4E6-1ECC-D1C1-225E-4662E748DDDD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F72C342C-9B40-AA55-AB16-D645E25747BD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06479DB1-A29A-690E-D899-19D719EF9149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0CEA62FD-8203-DC23-7706-FE7AA752D442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2884581-E2E9-F679-72A2-B0D5497B820F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2F2317A2-4261-1BAD-0DD9-19996ABBAC58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8DEA02E7-7D79-0292-0EAE-B6DDD3F9E967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2149A898-8AA4-D8A4-ECB2-0A6CFDD6A8A5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D1A47DD0-4C45-4596-40C4-00E8B92B747A}"/>
              </a:ext>
            </a:extLst>
          </p:cNvPr>
          <p:cNvSpPr txBox="1"/>
          <p:nvPr/>
        </p:nvSpPr>
        <p:spPr>
          <a:xfrm>
            <a:off x="212143" y="4615501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6A23D502-AC95-B9A5-9519-D6E9DC38C950}"/>
              </a:ext>
            </a:extLst>
          </p:cNvPr>
          <p:cNvSpPr/>
          <p:nvPr/>
        </p:nvSpPr>
        <p:spPr>
          <a:xfrm>
            <a:off x="2125910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E516760-222F-F29B-22A0-10C0103DA735}"/>
              </a:ext>
            </a:extLst>
          </p:cNvPr>
          <p:cNvSpPr txBox="1"/>
          <p:nvPr/>
        </p:nvSpPr>
        <p:spPr>
          <a:xfrm>
            <a:off x="1111340" y="461550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17F7087E-E752-8BE2-C252-E1F349DAA114}"/>
              </a:ext>
            </a:extLst>
          </p:cNvPr>
          <p:cNvSpPr/>
          <p:nvPr/>
        </p:nvSpPr>
        <p:spPr>
          <a:xfrm>
            <a:off x="4042225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777EDD6D-A636-C792-7AA3-B4706E5841F8}"/>
              </a:ext>
            </a:extLst>
          </p:cNvPr>
          <p:cNvSpPr txBox="1"/>
          <p:nvPr/>
        </p:nvSpPr>
        <p:spPr>
          <a:xfrm>
            <a:off x="3000404" y="461550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A0BAD14-0C7F-46EF-FF35-474347E9E5DE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845CAC1B-AAF3-D094-BA1D-25D1E040BC1B}"/>
              </a:ext>
            </a:extLst>
          </p:cNvPr>
          <p:cNvSpPr/>
          <p:nvPr/>
        </p:nvSpPr>
        <p:spPr>
          <a:xfrm>
            <a:off x="354323" y="50930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7C76C72-019F-BB13-9B26-89D99454AE1B}"/>
              </a:ext>
            </a:extLst>
          </p:cNvPr>
          <p:cNvSpPr/>
          <p:nvPr/>
        </p:nvSpPr>
        <p:spPr>
          <a:xfrm>
            <a:off x="208603" y="1938825"/>
            <a:ext cx="8209531" cy="3696959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F534A60-7B5A-6194-A802-A9A77476C974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D4B51782-BF68-EE3D-4EAD-8BF4CD8F3887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32EA4D2-7D90-E639-E50C-CDDBD1040208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C713B5D-DA62-4EA3-D0DE-45583E7B11CF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Weekdays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E76A9A4A-5F1D-9666-1CAE-D95EF25C6F28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134199A4-CA3F-17B0-43E7-270D4C00A23B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Saturday</a:t>
            </a:r>
            <a:endParaRPr lang="he-IL" b="1" dirty="0"/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DECB11D0-34FC-8681-B460-D0CCA4456F1F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6491F48F-4761-4E18-882B-57111F5D3DF0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891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5C989-2312-1476-BE22-04820132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A90F4B69-3BFD-9392-D1B3-4E05B9D92206}"/>
              </a:ext>
            </a:extLst>
          </p:cNvPr>
          <p:cNvSpPr/>
          <p:nvPr/>
        </p:nvSpPr>
        <p:spPr>
          <a:xfrm>
            <a:off x="1773039" y="1227350"/>
            <a:ext cx="3108165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Lake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E20B91-9581-E572-BE46-F361E1E4BD39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12B0873-BB4D-5BCC-0BE5-E5D53A1CC0C4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4A333B7-B180-8AE0-A64E-A2E23DDBAF7C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86BF486F-894E-E254-4F10-D22EC0DF4E12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BC8C6210-FF11-772A-97D8-141070E5794A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C8DE553-4024-184C-ECA3-B9DC26798443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D5C1D3D-8C87-E2C9-9E1C-584F41E28718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87C56EB2-CEBC-11CB-E102-76C41C5F4D49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6DFA218-CCD4-FC77-4DF5-A3710DDB5917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BF6BBB4A-9D3D-989D-7099-0F4C10D8C583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1B34006-FB82-5D43-C548-4FBF95CC25A1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BBC96AB5-73EB-5809-C436-4BC22151EDBE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B2272270-CABA-DAE9-C7E6-E680B3F6F5B1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DD4B9EB-B7D3-E965-CDC0-716D1C4BA776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D1BD748-5757-9297-C80C-1F6E6C991BFD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063CE6B-35DD-2820-A2C2-FB7D4055BB08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EE6D234-B8C7-A00A-8D33-B8E741E3EEF8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3E926CCE-19A6-67BA-48FD-E43286A5F2BA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3EF3E1E4-82A5-21BB-B2CD-42A3439BCD0D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66ECBA9-2BAF-0E10-7B2F-10537D05EA78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DCBA3F99-53E7-2355-2854-049C1FB84303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29C90EA-3C17-B88E-9C83-1CC763B8C39F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0AF194B-83FB-33B3-C18C-C5149929AAE5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C704EA7-5866-B1C7-2E18-491B4DCA64F5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3E8C6C2D-EDE8-F846-093F-A266EF6CFBEA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6EDD4D-B70F-4D60-54B1-A496682EC65D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07972B65-ADF7-7C47-B2E0-33E566968E8F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B2B02501-2900-E43C-314C-8D6DB0F5CE03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B611C048-0AF0-FC1A-5891-8B09126E35C6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793956E5-392B-8BE2-9D43-649EE2B9360B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90930C81-3945-F47F-05B5-58E274D8A07C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EADDCC7A-EB7E-D166-34D0-323B6AFA1A26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EC42529-0664-6AE9-56EE-98E2D89CC278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DF2649C5-74A6-0DF2-0999-8657474448BD}"/>
              </a:ext>
            </a:extLst>
          </p:cNvPr>
          <p:cNvSpPr txBox="1"/>
          <p:nvPr/>
        </p:nvSpPr>
        <p:spPr>
          <a:xfrm>
            <a:off x="212143" y="4615501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6DC156A9-B5C7-4A7A-C8ED-B16DAA94F48C}"/>
              </a:ext>
            </a:extLst>
          </p:cNvPr>
          <p:cNvSpPr/>
          <p:nvPr/>
        </p:nvSpPr>
        <p:spPr>
          <a:xfrm>
            <a:off x="2125910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F19C4D9C-E698-C4C9-E780-3323F5CE7345}"/>
              </a:ext>
            </a:extLst>
          </p:cNvPr>
          <p:cNvSpPr txBox="1"/>
          <p:nvPr/>
        </p:nvSpPr>
        <p:spPr>
          <a:xfrm>
            <a:off x="1111340" y="461550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2DE7C78E-2F57-7738-1CCF-AFD3D912F890}"/>
              </a:ext>
            </a:extLst>
          </p:cNvPr>
          <p:cNvSpPr/>
          <p:nvPr/>
        </p:nvSpPr>
        <p:spPr>
          <a:xfrm>
            <a:off x="4042225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7B3CB60-C986-B0B3-DCAD-A7E133AF4791}"/>
              </a:ext>
            </a:extLst>
          </p:cNvPr>
          <p:cNvSpPr txBox="1"/>
          <p:nvPr/>
        </p:nvSpPr>
        <p:spPr>
          <a:xfrm>
            <a:off x="3000404" y="461550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081F6901-43F3-7B95-D256-23D16DFED711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912C8E84-C91B-CD47-A36B-93B81CE54623}"/>
              </a:ext>
            </a:extLst>
          </p:cNvPr>
          <p:cNvSpPr/>
          <p:nvPr/>
        </p:nvSpPr>
        <p:spPr>
          <a:xfrm>
            <a:off x="354323" y="50930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9CD84289-E465-0E78-47A9-F9C4AB58CB6E}"/>
              </a:ext>
            </a:extLst>
          </p:cNvPr>
          <p:cNvSpPr/>
          <p:nvPr/>
        </p:nvSpPr>
        <p:spPr>
          <a:xfrm>
            <a:off x="208603" y="1938825"/>
            <a:ext cx="8209531" cy="3696959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76A2FD15-EEA4-B867-2EA1-B942A166B2A4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BF5B4ADE-59A5-9029-CF44-60CFFFE27523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4B69FABA-B1F9-6382-4E6F-343D0B21AF13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5D245DFC-A02D-C99B-9D89-696DD5F28DCE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Weekdays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B9E03A6F-4F0B-F03D-2981-96DC770BB555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6A3BACF1-0511-80C7-69BB-4B5FF000C7D4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Saturday</a:t>
            </a:r>
            <a:endParaRPr lang="he-IL" b="1" dirty="0"/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A7A20740-831C-F17B-7BEE-9EBF97C0A94A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9CEFF8A4-ECAB-C4A4-ED27-07BF92B36242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514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C7BE-C60A-1E12-C887-9C32EF2BF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4DC73E98-833C-2F80-5C2A-3B73663F773F}"/>
              </a:ext>
            </a:extLst>
          </p:cNvPr>
          <p:cNvSpPr/>
          <p:nvPr/>
        </p:nvSpPr>
        <p:spPr>
          <a:xfrm>
            <a:off x="1762945" y="122439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E40341F-3B72-1AF6-D780-B122FB4DD753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599CDA2-C74B-FF22-5ACE-2CA8AC8D3859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37B0D1D-B1BB-F7B6-BC94-DEECB19E3CD9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9FE2ED02-DF79-EFD6-B8FC-49A2EE6A72F8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62B5872-C9B3-FD14-9CF4-8F65AEC02981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2E9C247-8D88-5D71-A430-27B60E5E69F3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72EBEC6-AE94-8BC4-8132-02262D15DCFF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041B01A-C788-4849-743F-D536539C4CCE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err="1"/>
              <a:t>Breira</a:t>
            </a:r>
            <a:r>
              <a:rPr lang="en-US" dirty="0"/>
              <a:t> (14:00-14:50)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1DCDCCBE-F502-2BED-D6C5-15481DEA8B09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74A3B0CA-7F78-CBC6-1CFE-4EE7666E549B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5F5B232C-3C91-0C3F-27AA-16C50925E513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40FB946A-9600-9676-8358-1A95944CBF8F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F6100FF9-FD0E-F1B5-ADC5-C49D40610E19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63DC8D8-9E99-87C1-8BFD-3386D0E8B75B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25AB938-1C11-B4EA-1C6F-74C116C3F5B4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3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85686E2-4CB8-D05E-2D31-477BABFDCEF0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E4802277-BEA0-939C-654D-87A33F7EF01E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F4C953E2-A025-558B-0E63-63FAD974ACA4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A6671EE3-5E5E-CE44-0E54-2BE7D4E12B51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622A544-F0F8-2489-80B1-3EDCDAB35A65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7159A988-EDFD-096E-7199-074331C28ADB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3E809A-32A1-126A-D193-F85ED2129847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21B5277-8254-5D42-E1A9-DA29C71BCFFF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91FFDA-1D1F-AED1-2775-FC892D197179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5C03AE4-1160-D18B-E430-256113A18DF6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AAF440-4D76-5064-FDA5-FB1142BA76AA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B63D471-E9F6-20AF-9205-F73F840B1F73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DF325C99-75C9-9192-BB24-BFDB4C34EC4B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91F80991-7445-886F-E853-DA75BD9591E5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2D78ADEE-9899-CC78-85E4-3299A66765F5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055B2788-2F6A-6C46-88BF-3219575F23EE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FBE25D78-065C-2F7A-F090-12E1A98322A9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959117A5-C847-C315-FBA3-921EC3855073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A47D4A9-0C37-A769-6EA2-24BB8AB9CDA8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23ACA22A-52FC-1B43-08F5-86697D833C1A}"/>
              </a:ext>
            </a:extLst>
          </p:cNvPr>
          <p:cNvSpPr/>
          <p:nvPr/>
        </p:nvSpPr>
        <p:spPr>
          <a:xfrm>
            <a:off x="354323" y="46124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9D47599C-4AB1-3727-022E-170595527D8F}"/>
              </a:ext>
            </a:extLst>
          </p:cNvPr>
          <p:cNvSpPr/>
          <p:nvPr/>
        </p:nvSpPr>
        <p:spPr>
          <a:xfrm>
            <a:off x="208603" y="1938826"/>
            <a:ext cx="8209531" cy="3161076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6BD3A8-7720-16DB-555E-FFC5AC5DEE69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D1246EA-88C2-7E37-632B-BA9B0BCAD743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70572FF-4205-2F5B-25C6-BA370BADAE53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4DDB8767-68DD-64D8-8C8C-78B808038AB2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Weekdays</a:t>
            </a:r>
            <a:endParaRPr lang="he-IL" b="1" dirty="0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D02BC1C9-926A-7FCC-BFB0-5C59B1C4F792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0B8CFC67-BFC4-A9B1-8529-CC3AE3F46E92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Saturday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E6FAFEF8-B3D8-A0E7-3C2D-67B0B031459A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F5FAAE19-C131-8D01-C66D-06CB3E554CE7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1" name="לחצן פעולה: ריק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8ADCBA-4A60-3EF9-6360-EC940C6AC750}"/>
              </a:ext>
            </a:extLst>
          </p:cNvPr>
          <p:cNvSpPr/>
          <p:nvPr/>
        </p:nvSpPr>
        <p:spPr>
          <a:xfrm>
            <a:off x="5364824" y="5682008"/>
            <a:ext cx="1462352" cy="323765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שמור</a:t>
            </a:r>
          </a:p>
        </p:txBody>
      </p:sp>
    </p:spTree>
    <p:extLst>
      <p:ext uri="{BB962C8B-B14F-4D97-AF65-F5344CB8AC3E}">
        <p14:creationId xmlns:p14="http://schemas.microsoft.com/office/powerpoint/2010/main" val="7858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EA4A-44B6-5E00-6D6C-F9CD2E39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FA0144EB-0AD8-C0BC-721C-8EF73E013FA8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10E2F195-09D8-E2CE-185C-6C7C6A6C270D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942F3254-BBD1-9F40-17C6-19B266D52818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EED0CE05-0906-FD30-55F5-0111BC177B14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395036A5-3D27-5100-0DC4-0750F12A84CD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FDF3D9D0-47AA-5099-B817-08DD91903C59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31B1348E-D891-E19C-4429-ACD8B7BA5BDC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E0EC52A8-FA42-D3C8-C811-AC453A17EDB2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EF5C7CE4-EBF0-8688-8C9D-DDEFD211D746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07692677-42D5-7D5B-B48C-865958538CC9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C0658D3A-F93B-2A51-2BEE-53633FF2B1B4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5B0609CC-7A0C-3F4B-0ADD-961016E3CD73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2EB15703-B1AE-2BA8-DA83-00433766B572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C0AB4B16-5924-02CD-267A-F5031ADF840F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481D80F0-6E9A-2EFB-A85D-5A14956AA370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0FB0F624-6C80-55D3-1B94-2CB3190774F5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73" name="אליפסה 72">
            <a:extLst>
              <a:ext uri="{FF2B5EF4-FFF2-40B4-BE49-F238E27FC236}">
                <a16:creationId xmlns:a16="http://schemas.microsoft.com/office/drawing/2014/main" id="{9E704F3F-BBFC-FF69-F4CA-A5E55731F67F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4A21DD-A19F-338F-7ED8-569773F2D38E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87FCA23E-B4AD-546A-2840-2151BEC8B39F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21679DC3-7B1D-3BA3-6329-CDE8AB37DE86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D8F820-6960-BE1F-0FC4-32BD84669E33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AB5AD11-2364-7A8E-AAA5-55F74926A21A}"/>
              </a:ext>
            </a:extLst>
          </p:cNvPr>
          <p:cNvSpPr/>
          <p:nvPr/>
        </p:nvSpPr>
        <p:spPr>
          <a:xfrm>
            <a:off x="1640260" y="1670116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15BF17E-6435-8822-6F4A-66A8B93BDF5A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A803EF07-8D7C-F794-C816-F42E5A8A40A1}"/>
              </a:ext>
            </a:extLst>
          </p:cNvPr>
          <p:cNvSpPr/>
          <p:nvPr/>
        </p:nvSpPr>
        <p:spPr>
          <a:xfrm rot="10800000">
            <a:off x="4522856" y="180209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3041C5FE-3490-A815-2C8D-38129A032140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BB64A647-A2C4-5B8C-41C6-83D1DB542A06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0A4074AB-F2C9-5A38-FA1D-52FE62A81460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8E90328-F163-23A1-1F93-A90CEDDB41F1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B8FE171-1DA7-C992-E9DA-38073CE85EC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6F0D5DC-E315-94C9-045D-A2D6AC91AD6A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F50A4AE-E47C-A4CA-9054-040DAD0FEC2C}"/>
              </a:ext>
            </a:extLst>
          </p:cNvPr>
          <p:cNvSpPr/>
          <p:nvPr/>
        </p:nvSpPr>
        <p:spPr>
          <a:xfrm>
            <a:off x="1762811" y="282091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47056D3-512E-FBB8-1707-47E62E7891B8}"/>
              </a:ext>
            </a:extLst>
          </p:cNvPr>
          <p:cNvCxnSpPr/>
          <p:nvPr/>
        </p:nvCxnSpPr>
        <p:spPr>
          <a:xfrm>
            <a:off x="4569993" y="282091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EB8AD4E3-B2E6-588B-5F3A-82AE9D193DAD}"/>
              </a:ext>
            </a:extLst>
          </p:cNvPr>
          <p:cNvSpPr/>
          <p:nvPr/>
        </p:nvSpPr>
        <p:spPr>
          <a:xfrm rot="10800000">
            <a:off x="4645407" y="2952889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832AA952-3790-58E6-D7E9-C3DEF9634146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CF829C85-5B73-C74A-87A6-301E549D1F10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4DDC0852-0A8C-E388-92F5-6EFCA073F255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01EB47B7-BA6F-21B5-DCD1-B89E7F36F148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3B81FBF-11D5-CC23-98C6-095B64D7A53C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0245EEC-226D-314C-E5DC-6FA95785D83B}"/>
              </a:ext>
            </a:extLst>
          </p:cNvPr>
          <p:cNvSpPr/>
          <p:nvPr/>
        </p:nvSpPr>
        <p:spPr>
          <a:xfrm>
            <a:off x="1357459" y="575036"/>
            <a:ext cx="1665859" cy="5778630"/>
          </a:xfrm>
          <a:prstGeom prst="roundRect">
            <a:avLst>
              <a:gd name="adj" fmla="val 5915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-US" dirty="0"/>
              <a:t>Guard 1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2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3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4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5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6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7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8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9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10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11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12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13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14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58E94AF3-9026-5A64-6DDE-D3807A19C59D}"/>
              </a:ext>
            </a:extLst>
          </p:cNvPr>
          <p:cNvCxnSpPr/>
          <p:nvPr/>
        </p:nvCxnSpPr>
        <p:spPr>
          <a:xfrm>
            <a:off x="1357460" y="100866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66EC9E7B-EDF4-B45A-0C65-571638FA79FD}"/>
              </a:ext>
            </a:extLst>
          </p:cNvPr>
          <p:cNvCxnSpPr/>
          <p:nvPr/>
        </p:nvCxnSpPr>
        <p:spPr>
          <a:xfrm>
            <a:off x="1357459" y="143444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3048F4BE-7F28-39CB-2954-1934BAC867A7}"/>
              </a:ext>
            </a:extLst>
          </p:cNvPr>
          <p:cNvCxnSpPr/>
          <p:nvPr/>
        </p:nvCxnSpPr>
        <p:spPr>
          <a:xfrm>
            <a:off x="1357459" y="1899501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6A979C64-CE05-8561-1174-F1A7A090BC47}"/>
              </a:ext>
            </a:extLst>
          </p:cNvPr>
          <p:cNvCxnSpPr/>
          <p:nvPr/>
        </p:nvCxnSpPr>
        <p:spPr>
          <a:xfrm>
            <a:off x="1357459" y="224116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C0FC0E4C-45A1-0A84-45E1-3C09963A7AF2}"/>
              </a:ext>
            </a:extLst>
          </p:cNvPr>
          <p:cNvCxnSpPr/>
          <p:nvPr/>
        </p:nvCxnSpPr>
        <p:spPr>
          <a:xfrm>
            <a:off x="1357459" y="263866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912F5738-7C87-0CED-6DF9-BC1F618C9E4B}"/>
              </a:ext>
            </a:extLst>
          </p:cNvPr>
          <p:cNvCxnSpPr/>
          <p:nvPr/>
        </p:nvCxnSpPr>
        <p:spPr>
          <a:xfrm>
            <a:off x="1357459" y="3066011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4E0E903F-6366-383E-D359-2DF625484FE7}"/>
              </a:ext>
            </a:extLst>
          </p:cNvPr>
          <p:cNvCxnSpPr/>
          <p:nvPr/>
        </p:nvCxnSpPr>
        <p:spPr>
          <a:xfrm>
            <a:off x="1357460" y="344235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52A158D4-EEAC-CA7B-EC84-C58DE651B3E3}"/>
              </a:ext>
            </a:extLst>
          </p:cNvPr>
          <p:cNvCxnSpPr/>
          <p:nvPr/>
        </p:nvCxnSpPr>
        <p:spPr>
          <a:xfrm>
            <a:off x="1357459" y="386813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1CD1433-69DC-3586-FD32-8DBB07E7493A}"/>
              </a:ext>
            </a:extLst>
          </p:cNvPr>
          <p:cNvCxnSpPr/>
          <p:nvPr/>
        </p:nvCxnSpPr>
        <p:spPr>
          <a:xfrm>
            <a:off x="1357459" y="433318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A3F3327F-4C10-EBB9-A92B-0194F4093631}"/>
              </a:ext>
            </a:extLst>
          </p:cNvPr>
          <p:cNvCxnSpPr/>
          <p:nvPr/>
        </p:nvCxnSpPr>
        <p:spPr>
          <a:xfrm>
            <a:off x="1357459" y="467485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2B81286C-2542-0C9A-FC65-539BF02A9BD1}"/>
              </a:ext>
            </a:extLst>
          </p:cNvPr>
          <p:cNvCxnSpPr/>
          <p:nvPr/>
        </p:nvCxnSpPr>
        <p:spPr>
          <a:xfrm>
            <a:off x="1357459" y="5072349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FCD8DDDF-A83D-0679-A32D-C0A84C1F5E93}"/>
              </a:ext>
            </a:extLst>
          </p:cNvPr>
          <p:cNvCxnSpPr/>
          <p:nvPr/>
        </p:nvCxnSpPr>
        <p:spPr>
          <a:xfrm>
            <a:off x="1357459" y="549969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E84E734E-372A-267B-3D41-C426A8F42065}"/>
              </a:ext>
            </a:extLst>
          </p:cNvPr>
          <p:cNvCxnSpPr/>
          <p:nvPr/>
        </p:nvCxnSpPr>
        <p:spPr>
          <a:xfrm>
            <a:off x="1357459" y="5972609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אליפסה 73">
            <a:extLst>
              <a:ext uri="{FF2B5EF4-FFF2-40B4-BE49-F238E27FC236}">
                <a16:creationId xmlns:a16="http://schemas.microsoft.com/office/drawing/2014/main" id="{089B5A44-DA66-17CE-1647-7B870EA75BB1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54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3DA5-34D9-671D-62EA-A7ABCB76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FB4CC98-4BA9-652D-F3C1-FEA8CB22FB9B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288048DC-3814-6BB6-3F82-DCE3987069F7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E735CA61-9657-C378-19DB-DDE24B30E556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6DFC26DC-0F2F-C90A-0CE7-1B8702ADF883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C423329E-E977-3D1C-6810-5CB507597992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70F54AA7-D478-AEC4-C739-6E82697284FF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2F350967-A252-0468-6506-A5DBF471BE07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0DE3D1B2-F9D1-A8E3-88EB-5877801E71A5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1CA5C16E-AB44-9838-C475-61DE284AAAA3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0C3F6180-BE54-775B-1EFC-EAA0D20478D8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361AFCE9-6E66-9EAB-442E-E9BC07716FAB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59750345-E583-AACA-82AB-3F700149024A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D1C0F3BF-928D-6219-21CD-2C67B4DEF6AE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222ED841-D9CC-0797-EC02-A932C24D29F3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411EB066-5EDC-68DF-0966-21762025DAA7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E3724D67-4A3E-83B7-4323-59B99B13A7AA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64" name="אליפסה 63">
            <a:extLst>
              <a:ext uri="{FF2B5EF4-FFF2-40B4-BE49-F238E27FC236}">
                <a16:creationId xmlns:a16="http://schemas.microsoft.com/office/drawing/2014/main" id="{A76266D4-6C61-5C54-9117-619371C2254E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255FB8D-FEF1-DCB7-CE86-74C56D39585E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A88F58B-71DB-F241-CDDB-27A79ABF7BE6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2419B71-B77C-BCB4-1833-5D7811BED413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68D81562-CA9F-52CD-5909-0B70C4C28A0F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D76DD7E6-897F-7254-3C85-DA4D4B12E40F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0871810-73CD-8F86-2573-D799923732D6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21A4C21-0966-6556-888B-FCEEE3D3BF4E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D084EA4-56AB-6A06-A7CA-BEE5A4D9AD50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E32464C-F463-FAA5-CB9B-2C52133B4AD0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24BF31C1-A808-4DA9-89F4-ED1F19FCC195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D22573E7-7BC0-B6EB-DD71-565060247BFE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93B449D-3778-C419-5CFB-934C7C9AB902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2E865F5-0E92-F26F-9D8B-6025EF09FCA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F3B6FA3-5075-135C-3AC9-DD9019A3296C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0FAC6584-1A7D-9C1A-588D-91FD5651BE87}"/>
              </a:ext>
            </a:extLst>
          </p:cNvPr>
          <p:cNvSpPr/>
          <p:nvPr/>
        </p:nvSpPr>
        <p:spPr>
          <a:xfrm>
            <a:off x="1762811" y="282091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 (min. 10)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C331451-90A3-7D7F-861C-96D66C83565E}"/>
              </a:ext>
            </a:extLst>
          </p:cNvPr>
          <p:cNvCxnSpPr/>
          <p:nvPr/>
        </p:nvCxnSpPr>
        <p:spPr>
          <a:xfrm>
            <a:off x="4569993" y="282091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2D5A1784-2043-2A2F-6BEB-89976E50E4C3}"/>
              </a:ext>
            </a:extLst>
          </p:cNvPr>
          <p:cNvSpPr/>
          <p:nvPr/>
        </p:nvSpPr>
        <p:spPr>
          <a:xfrm rot="10800000">
            <a:off x="4645407" y="2952889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D2206770-4ED7-C39B-A8E1-1F26FCED06CA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F78166A3-9A2E-97A5-80A9-3CF069C01735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4DAF8BCB-44C4-509E-25EA-92FF3D74BCE0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0D2969F-3C98-6E8D-8069-7C0AC816D34F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5745BC0-A89F-96F2-C30E-3BD31914596A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C27D6C0-5CC1-E59E-20E5-8D495C25C2DE}"/>
              </a:ext>
            </a:extLst>
          </p:cNvPr>
          <p:cNvSpPr/>
          <p:nvPr/>
        </p:nvSpPr>
        <p:spPr>
          <a:xfrm>
            <a:off x="1640260" y="1670115"/>
            <a:ext cx="3108165" cy="3429785"/>
          </a:xfrm>
          <a:prstGeom prst="roundRect">
            <a:avLst>
              <a:gd name="adj" fmla="val 2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-US" dirty="0"/>
              <a:t>Chaverim (9:00-9:50)</a:t>
            </a:r>
          </a:p>
          <a:p>
            <a:pPr algn="ctr" rtl="0">
              <a:lnSpc>
                <a:spcPct val="150000"/>
              </a:lnSpc>
            </a:pPr>
            <a:r>
              <a:rPr lang="en-US" dirty="0" err="1"/>
              <a:t>Ofarim</a:t>
            </a:r>
            <a:r>
              <a:rPr lang="en-US" dirty="0"/>
              <a:t> (10:00-10:50)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 err="1"/>
              <a:t>Chaluzim</a:t>
            </a:r>
            <a:r>
              <a:rPr lang="en-US" dirty="0"/>
              <a:t> (11:00-11:50)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Day camp (13:00-13:50)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Bonim (15:00-15:50)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 err="1"/>
              <a:t>Zofim</a:t>
            </a:r>
            <a:r>
              <a:rPr lang="en-US" dirty="0"/>
              <a:t> (16:00-16:50)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Olim (17:00-17:50) 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Pool party (19:00-19:50)</a:t>
            </a:r>
            <a:endParaRPr lang="he-IL" dirty="0"/>
          </a:p>
        </p:txBody>
      </p: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54E345C6-9D45-1715-2897-43CBD991BF00}"/>
              </a:ext>
            </a:extLst>
          </p:cNvPr>
          <p:cNvCxnSpPr>
            <a:cxnSpLocks/>
          </p:cNvCxnSpPr>
          <p:nvPr/>
        </p:nvCxnSpPr>
        <p:spPr>
          <a:xfrm>
            <a:off x="1640260" y="2205872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5469329E-CB57-0C1F-63EF-33724F886607}"/>
              </a:ext>
            </a:extLst>
          </p:cNvPr>
          <p:cNvCxnSpPr>
            <a:cxnSpLocks/>
          </p:cNvCxnSpPr>
          <p:nvPr/>
        </p:nvCxnSpPr>
        <p:spPr>
          <a:xfrm>
            <a:off x="1640260" y="2631649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EA3E349F-082D-33DB-FCD6-A5624B15671E}"/>
              </a:ext>
            </a:extLst>
          </p:cNvPr>
          <p:cNvCxnSpPr>
            <a:cxnSpLocks/>
          </p:cNvCxnSpPr>
          <p:nvPr/>
        </p:nvCxnSpPr>
        <p:spPr>
          <a:xfrm>
            <a:off x="1640260" y="300322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FF11CD9A-1AB8-27A2-06A6-D807F562400C}"/>
              </a:ext>
            </a:extLst>
          </p:cNvPr>
          <p:cNvCxnSpPr>
            <a:cxnSpLocks/>
          </p:cNvCxnSpPr>
          <p:nvPr/>
        </p:nvCxnSpPr>
        <p:spPr>
          <a:xfrm>
            <a:off x="1640260" y="3429000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398B795F-4E45-493B-54FB-1A068441A950}"/>
              </a:ext>
            </a:extLst>
          </p:cNvPr>
          <p:cNvCxnSpPr>
            <a:cxnSpLocks/>
          </p:cNvCxnSpPr>
          <p:nvPr/>
        </p:nvCxnSpPr>
        <p:spPr>
          <a:xfrm>
            <a:off x="1647987" y="3819426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EBCB5366-82A0-68D9-478E-5061F2FC7633}"/>
              </a:ext>
            </a:extLst>
          </p:cNvPr>
          <p:cNvCxnSpPr>
            <a:cxnSpLocks/>
          </p:cNvCxnSpPr>
          <p:nvPr/>
        </p:nvCxnSpPr>
        <p:spPr>
          <a:xfrm>
            <a:off x="1647987" y="424520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D3E84969-4FE7-431F-FD0F-60B5F1EAE32D}"/>
              </a:ext>
            </a:extLst>
          </p:cNvPr>
          <p:cNvCxnSpPr>
            <a:cxnSpLocks/>
          </p:cNvCxnSpPr>
          <p:nvPr/>
        </p:nvCxnSpPr>
        <p:spPr>
          <a:xfrm>
            <a:off x="1647987" y="4661554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4670D23-04CB-3792-2B40-7746619612F4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987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85F5-65F0-3DF9-5D2E-5385A220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8E816A9-F153-B7AE-406B-F98B0FDD8807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52CAD4E3-BEB2-AFB8-725D-C663C7931816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39DADD3-A5D0-D823-1BD2-533594A84831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0B612EA7-B1C1-9CD3-EFDC-FF473E82838F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AF728B6F-B512-1685-0EA3-E984BF958DA6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BD990709-8690-ED31-3B83-737A7C39EFAB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05271D92-ACE1-F033-B3FD-75099185E9D7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5CC4566-2E9D-55F4-4037-816B4239521A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8A27B865-1760-D31D-08A0-57E45441A69D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E3A3BDB2-4E9A-CACA-108D-42DA73B170C2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447F2D4C-331A-2E08-F365-A91269E258DD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9D0041C3-C9BA-9BA5-AA2A-27B4BC72202E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1B659F5C-1900-20B7-D97B-9EBFE7921604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1E1A4DBF-49E3-F689-09A8-4BD8ED08DC39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92A2CA26-EEF1-18F2-460F-B2303403B921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069E296E-F501-2298-256A-0F66EC118288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B7669C6A-12A4-C2BB-6154-316F1F1BD7AD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02F0F0C-F801-22E6-AEB2-39F1F8916EA1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37F9EF8-BF1B-05C0-7B8D-1EF19329A793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4BB33E4-F941-ED0D-5D1D-AA3020C763F0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47EC830B-C4EE-732E-9F0F-6487678E9D8E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87C01055-FA10-0A37-7092-B39644B3591A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94221E6-DEC5-A414-6745-CA88C4746969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F5870A5-7DE2-9682-2B70-6C6F4B50CE08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8FF8143-C059-C42D-B450-C2808305967C}"/>
              </a:ext>
            </a:extLst>
          </p:cNvPr>
          <p:cNvSpPr/>
          <p:nvPr/>
        </p:nvSpPr>
        <p:spPr>
          <a:xfrm>
            <a:off x="1640260" y="1670116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9D9C455-1371-4E0F-1894-E8180B638830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47A0DF1B-446D-7C07-19B1-2746E3D2C7F5}"/>
              </a:ext>
            </a:extLst>
          </p:cNvPr>
          <p:cNvSpPr/>
          <p:nvPr/>
        </p:nvSpPr>
        <p:spPr>
          <a:xfrm rot="10800000">
            <a:off x="4522856" y="180209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FD88A8A-C72F-587C-8ECD-CBD36C8D4202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859F526F-9D3B-D755-F189-58DDC6A24B05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0E9C9BE4-EAE9-2372-1A23-710AA2C27876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99E5D97-C3EF-00FE-D065-7BF084459112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3DF2268-96E3-EDB6-9B74-6F7630984D9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D72FC09-678F-2BD1-3DD3-FDF5E7264F71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1274F2F-8ED3-3B32-449A-A4C692F7132A}"/>
              </a:ext>
            </a:extLst>
          </p:cNvPr>
          <p:cNvSpPr/>
          <p:nvPr/>
        </p:nvSpPr>
        <p:spPr>
          <a:xfrm>
            <a:off x="1762811" y="2820913"/>
            <a:ext cx="3108165" cy="2269561"/>
          </a:xfrm>
          <a:prstGeom prst="roundRect">
            <a:avLst>
              <a:gd name="adj" fmla="val 5059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 </a:t>
            </a:r>
            <a:r>
              <a:rPr lang="en-US" sz="2400" dirty="0">
                <a:solidFill>
                  <a:srgbClr val="0070C0"/>
                </a:solidFill>
              </a:rPr>
              <a:t>•</a:t>
            </a:r>
          </a:p>
          <a:p>
            <a:pPr algn="ctr" rtl="0"/>
            <a:r>
              <a:rPr lang="en-US" dirty="0"/>
              <a:t>Lake </a:t>
            </a:r>
            <a:r>
              <a:rPr lang="en-US" sz="2400" dirty="0">
                <a:solidFill>
                  <a:srgbClr val="00B050"/>
                </a:solidFill>
              </a:rPr>
              <a:t>•</a:t>
            </a:r>
            <a:endParaRPr lang="he-IL" dirty="0">
              <a:solidFill>
                <a:srgbClr val="00B050"/>
              </a:solidFill>
            </a:endParaRPr>
          </a:p>
          <a:p>
            <a:pPr algn="ctr" rtl="0"/>
            <a:r>
              <a:rPr lang="en-US" dirty="0"/>
              <a:t>DOFF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•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  <a:p>
            <a:pPr algn="ctr" rtl="0"/>
            <a:r>
              <a:rPr lang="en-US" dirty="0"/>
              <a:t>HOFF </a:t>
            </a:r>
            <a:r>
              <a:rPr lang="en-US" sz="2400" dirty="0">
                <a:solidFill>
                  <a:srgbClr val="FFFF00"/>
                </a:solidFill>
              </a:rPr>
              <a:t>•</a:t>
            </a:r>
            <a:endParaRPr lang="he-IL" dirty="0">
              <a:solidFill>
                <a:srgbClr val="FFFF00"/>
              </a:solidFill>
            </a:endParaRPr>
          </a:p>
          <a:p>
            <a:pPr algn="ctr" rtl="0"/>
            <a:r>
              <a:rPr lang="en-US" dirty="0"/>
              <a:t>Bunk </a:t>
            </a:r>
            <a:r>
              <a:rPr lang="en-US" sz="2400" dirty="0">
                <a:solidFill>
                  <a:srgbClr val="FF0000"/>
                </a:solidFill>
              </a:rPr>
              <a:t>•</a:t>
            </a:r>
            <a:endParaRPr lang="he-IL" dirty="0">
              <a:solidFill>
                <a:srgbClr val="FF0000"/>
              </a:solidFill>
            </a:endParaRPr>
          </a:p>
          <a:p>
            <a:pPr algn="ctr" rtl="0"/>
            <a:r>
              <a:rPr lang="en-US" dirty="0"/>
              <a:t>Swim </a:t>
            </a:r>
            <a:r>
              <a:rPr lang="en-US" sz="2400" dirty="0">
                <a:solidFill>
                  <a:srgbClr val="00B0F0"/>
                </a:solidFill>
              </a:rPr>
              <a:t>•</a:t>
            </a:r>
            <a:endParaRPr lang="he-IL" dirty="0">
              <a:solidFill>
                <a:srgbClr val="00B0F0"/>
              </a:solidFill>
            </a:endParaRPr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1EE05E02-B7F4-AD09-3113-48D105E4BB09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53E5D6E8-510C-EB70-E4FD-A69A8975250D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9893D72C-933F-C191-8D1B-A06C44F39010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7D0D053-180A-3D1D-68EE-C577767115D6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3474A-D603-F028-445F-CA697746FD58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9313F47F-B104-86FF-0C69-1E1D661FC192}"/>
              </a:ext>
            </a:extLst>
          </p:cNvPr>
          <p:cNvCxnSpPr>
            <a:cxnSpLocks/>
          </p:cNvCxnSpPr>
          <p:nvPr/>
        </p:nvCxnSpPr>
        <p:spPr>
          <a:xfrm>
            <a:off x="1762811" y="3223966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75D473-C18F-2971-C1CF-D9B838D23BEA}"/>
              </a:ext>
            </a:extLst>
          </p:cNvPr>
          <p:cNvCxnSpPr>
            <a:cxnSpLocks/>
          </p:cNvCxnSpPr>
          <p:nvPr/>
        </p:nvCxnSpPr>
        <p:spPr>
          <a:xfrm>
            <a:off x="1762811" y="3621462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542DBFC3-0759-13EB-C4E3-5E27FAE95BFE}"/>
              </a:ext>
            </a:extLst>
          </p:cNvPr>
          <p:cNvCxnSpPr>
            <a:cxnSpLocks/>
          </p:cNvCxnSpPr>
          <p:nvPr/>
        </p:nvCxnSpPr>
        <p:spPr>
          <a:xfrm>
            <a:off x="1762811" y="3970254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57FB2A21-CCF8-2737-0EA7-A07A043EB402}"/>
              </a:ext>
            </a:extLst>
          </p:cNvPr>
          <p:cNvCxnSpPr>
            <a:cxnSpLocks/>
          </p:cNvCxnSpPr>
          <p:nvPr/>
        </p:nvCxnSpPr>
        <p:spPr>
          <a:xfrm>
            <a:off x="1762811" y="435832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93CB50D6-D86A-586D-D60E-DEE6B5CCCA89}"/>
              </a:ext>
            </a:extLst>
          </p:cNvPr>
          <p:cNvCxnSpPr>
            <a:cxnSpLocks/>
          </p:cNvCxnSpPr>
          <p:nvPr/>
        </p:nvCxnSpPr>
        <p:spPr>
          <a:xfrm>
            <a:off x="1773807" y="4736967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אליפסה 47">
            <a:extLst>
              <a:ext uri="{FF2B5EF4-FFF2-40B4-BE49-F238E27FC236}">
                <a16:creationId xmlns:a16="http://schemas.microsoft.com/office/drawing/2014/main" id="{5179BFAD-C72A-A668-9A2D-FD5A60D9C6D1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82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0E8F-059E-3226-3B5E-F0A0A4E4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6ADADD1B-679A-E13A-02BD-B571587B0D3C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טבלה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A656B802-7E34-7ED8-B071-E220B9B8F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69365"/>
              </p:ext>
            </p:extLst>
          </p:nvPr>
        </p:nvGraphicFramePr>
        <p:xfrm>
          <a:off x="482340" y="899611"/>
          <a:ext cx="11227320" cy="548580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561366">
                  <a:extLst>
                    <a:ext uri="{9D8B030D-6E8A-4147-A177-3AD203B41FA5}">
                      <a16:colId xmlns:a16="http://schemas.microsoft.com/office/drawing/2014/main" val="291199457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85415223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74217196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6485686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2901768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2079437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37376662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4206415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91722365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69013707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42868857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73918072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543471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9851733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63024450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66069826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945116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15246390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9045849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276540224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7946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CHV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1209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876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ZOF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2054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DAY CMP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2648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BON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2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6005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434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EP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2344"/>
                  </a:ext>
                </a:extLst>
              </a:tr>
            </a:tbl>
          </a:graphicData>
        </a:graphic>
      </p:graphicFrame>
      <p:graphicFrame>
        <p:nvGraphicFramePr>
          <p:cNvPr id="49" name="טבלה 48">
            <a:extLst>
              <a:ext uri="{FF2B5EF4-FFF2-40B4-BE49-F238E27FC236}">
                <a16:creationId xmlns:a16="http://schemas.microsoft.com/office/drawing/2014/main" id="{27116632-1974-CFE3-FB12-533AB765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78498"/>
              </p:ext>
            </p:extLst>
          </p:nvPr>
        </p:nvGraphicFramePr>
        <p:xfrm>
          <a:off x="3209301" y="334089"/>
          <a:ext cx="4948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71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Lake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Bunk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A35341C3-469E-29AD-3A57-60660543EC98}"/>
              </a:ext>
            </a:extLst>
          </p:cNvPr>
          <p:cNvSpPr txBox="1"/>
          <p:nvPr/>
        </p:nvSpPr>
        <p:spPr>
          <a:xfrm>
            <a:off x="482340" y="6454318"/>
            <a:ext cx="13719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Today: 11/07/2025</a:t>
            </a:r>
            <a:endParaRPr lang="he-IL" sz="1200" dirty="0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37096D6-B627-D4D6-B27A-04C83FD55E24}"/>
              </a:ext>
            </a:extLst>
          </p:cNvPr>
          <p:cNvSpPr txBox="1"/>
          <p:nvPr/>
        </p:nvSpPr>
        <p:spPr>
          <a:xfrm>
            <a:off x="10057348" y="6454897"/>
            <a:ext cx="165231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en-US" sz="1200" dirty="0"/>
              <a:t>Tomorrow: 12/07/2025</a:t>
            </a:r>
            <a:endParaRPr lang="he-IL" sz="1200" dirty="0"/>
          </a:p>
        </p:txBody>
      </p:sp>
      <p:sp>
        <p:nvSpPr>
          <p:cNvPr id="52" name="לחצן פעולה: חזרה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DF2DB0-6737-A42A-DBB8-B5BE0DC7210F}"/>
              </a:ext>
            </a:extLst>
          </p:cNvPr>
          <p:cNvSpPr/>
          <p:nvPr/>
        </p:nvSpPr>
        <p:spPr>
          <a:xfrm>
            <a:off x="1885361" y="6489114"/>
            <a:ext cx="207389" cy="207406"/>
          </a:xfrm>
          <a:prstGeom prst="actionButtonRetur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1EDECB7B-D08A-F52B-164C-6150D6F3D64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092750" y="6592817"/>
            <a:ext cx="34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41CF5E74-73B2-D905-BE0E-FFE52C172965}"/>
              </a:ext>
            </a:extLst>
          </p:cNvPr>
          <p:cNvSpPr txBox="1"/>
          <p:nvPr/>
        </p:nvSpPr>
        <p:spPr>
          <a:xfrm>
            <a:off x="2436333" y="6462012"/>
            <a:ext cx="77296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ייצר מחדש</a:t>
            </a:r>
          </a:p>
        </p:txBody>
      </p:sp>
      <p:sp>
        <p:nvSpPr>
          <p:cNvPr id="63" name="לחצן פעולה: קבל מידע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AF7CBE-9EAF-EC90-4666-A3EC3D3F4BA2}"/>
              </a:ext>
            </a:extLst>
          </p:cNvPr>
          <p:cNvSpPr/>
          <p:nvPr/>
        </p:nvSpPr>
        <p:spPr>
          <a:xfrm>
            <a:off x="4653602" y="6483731"/>
            <a:ext cx="207389" cy="212789"/>
          </a:xfrm>
          <a:prstGeom prst="actionButtonInform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E2BB9748-156C-0357-C52F-D8ACE25C7D16}"/>
              </a:ext>
            </a:extLst>
          </p:cNvPr>
          <p:cNvSpPr txBox="1"/>
          <p:nvPr/>
        </p:nvSpPr>
        <p:spPr>
          <a:xfrm>
            <a:off x="3307607" y="6466055"/>
            <a:ext cx="100800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שנה הגדרות יום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AB395ACC-9199-38AA-6F8D-38A2CA312706}"/>
              </a:ext>
            </a:extLst>
          </p:cNvPr>
          <p:cNvCxnSpPr>
            <a:cxnSpLocks/>
            <a:stCxn id="63" idx="2"/>
            <a:endCxn id="64" idx="3"/>
          </p:cNvCxnSpPr>
          <p:nvPr/>
        </p:nvCxnSpPr>
        <p:spPr>
          <a:xfrm flipH="1">
            <a:off x="4315607" y="6590126"/>
            <a:ext cx="337995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לחצן פעולה: וידאו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BA5339-849B-EE86-8847-A4909D67FEEA}"/>
              </a:ext>
            </a:extLst>
          </p:cNvPr>
          <p:cNvSpPr/>
          <p:nvPr/>
        </p:nvSpPr>
        <p:spPr>
          <a:xfrm>
            <a:off x="5132879" y="6483731"/>
            <a:ext cx="207390" cy="212789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460D14CB-5D2C-EADB-F639-7B67DD6F00DC}"/>
              </a:ext>
            </a:extLst>
          </p:cNvPr>
          <p:cNvSpPr txBox="1"/>
          <p:nvPr/>
        </p:nvSpPr>
        <p:spPr>
          <a:xfrm>
            <a:off x="5680801" y="6466055"/>
            <a:ext cx="720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שמור לו"ז</a:t>
            </a:r>
          </a:p>
        </p:txBody>
      </p: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FD27AEA2-2942-AFAE-C5B8-05FB868E3A92}"/>
              </a:ext>
            </a:extLst>
          </p:cNvPr>
          <p:cNvCxnSpPr>
            <a:cxnSpLocks/>
            <a:stCxn id="71" idx="0"/>
            <a:endCxn id="72" idx="1"/>
          </p:cNvCxnSpPr>
          <p:nvPr/>
        </p:nvCxnSpPr>
        <p:spPr>
          <a:xfrm>
            <a:off x="5340269" y="6590126"/>
            <a:ext cx="340532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לחצן פעולה: מסמך 9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3E78F4-24DC-E65B-30D3-2FFF65147D35}"/>
              </a:ext>
            </a:extLst>
          </p:cNvPr>
          <p:cNvSpPr/>
          <p:nvPr/>
        </p:nvSpPr>
        <p:spPr>
          <a:xfrm>
            <a:off x="6943023" y="6483731"/>
            <a:ext cx="205944" cy="212789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F868A1A7-6F65-B609-0BF1-618511104FE8}"/>
              </a:ext>
            </a:extLst>
          </p:cNvPr>
          <p:cNvSpPr txBox="1"/>
          <p:nvPr/>
        </p:nvSpPr>
        <p:spPr>
          <a:xfrm>
            <a:off x="7494991" y="6465456"/>
            <a:ext cx="81515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ייצא לאקסל</a:t>
            </a:r>
          </a:p>
        </p:txBody>
      </p: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CFE19074-C0AF-4B08-69D1-FB6E808724AD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7148967" y="6590126"/>
            <a:ext cx="346024" cy="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לחצן פעולה: עבור לדף הבית 9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CE9376-AE89-0650-E8B8-3BAB612ACC68}"/>
              </a:ext>
            </a:extLst>
          </p:cNvPr>
          <p:cNvSpPr/>
          <p:nvPr/>
        </p:nvSpPr>
        <p:spPr>
          <a:xfrm>
            <a:off x="482340" y="171741"/>
            <a:ext cx="329938" cy="324696"/>
          </a:xfrm>
          <a:prstGeom prst="actionButtonHom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E9B73492-5857-175D-6EE1-4D6B403B64F1}"/>
              </a:ext>
            </a:extLst>
          </p:cNvPr>
          <p:cNvSpPr txBox="1"/>
          <p:nvPr/>
        </p:nvSpPr>
        <p:spPr>
          <a:xfrm>
            <a:off x="1039161" y="203284"/>
            <a:ext cx="648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הגדרות</a:t>
            </a:r>
          </a:p>
        </p:txBody>
      </p: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58E8055C-542E-DA02-FAFA-67CDF98A0903}"/>
              </a:ext>
            </a:extLst>
          </p:cNvPr>
          <p:cNvCxnSpPr>
            <a:stCxn id="98" idx="0"/>
            <a:endCxn id="100" idx="1"/>
          </p:cNvCxnSpPr>
          <p:nvPr/>
        </p:nvCxnSpPr>
        <p:spPr>
          <a:xfrm>
            <a:off x="812278" y="334089"/>
            <a:ext cx="22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328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52776</TotalTime>
  <Words>941</Words>
  <Application>Microsoft Office PowerPoint</Application>
  <PresentationFormat>מסך רחב</PresentationFormat>
  <Paragraphs>504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Hadar Shabtay</dc:creator>
  <cp:lastModifiedBy>Hadar Shabtay</cp:lastModifiedBy>
  <cp:revision>12</cp:revision>
  <dcterms:created xsi:type="dcterms:W3CDTF">2025-03-27T18:42:32Z</dcterms:created>
  <dcterms:modified xsi:type="dcterms:W3CDTF">2025-05-03T12:43:17Z</dcterms:modified>
</cp:coreProperties>
</file>