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76"/>
  </p:normalViewPr>
  <p:slideViewPr>
    <p:cSldViewPr snapToGrid="0">
      <p:cViewPr>
        <p:scale>
          <a:sx n="74" d="100"/>
          <a:sy n="74" d="100"/>
        </p:scale>
        <p:origin x="128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E4332A-2B86-41BE-2A74-EDF62D062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0F3E892-0146-3EFB-40A7-3C92D3489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E80B97-57A9-FC74-FEA3-48FBF77E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C97-8AE9-4F40-AE71-5A91C5355038}" type="datetimeFigureOut">
              <a:rPr lang="he-IL" smtClean="0"/>
              <a:t>י"א.תמוז.תשפ"ד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704F43-F203-0B41-0F0B-7104837F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023C605-9594-18E3-E508-55490C86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0332-6430-F348-BC15-DD3E05A926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516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AEF6C7-0B01-1B19-4F09-617C9B09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EA2059F-D7D3-BE95-2628-82D31C8BD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807A8A6-46F8-CEA6-B353-7E70EDB3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C97-8AE9-4F40-AE71-5A91C5355038}" type="datetimeFigureOut">
              <a:rPr lang="he-IL" smtClean="0"/>
              <a:t>י"א.תמוז.תשפ"ד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9CFA6E-8A6B-0440-D6BA-C2ADFE40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2782904-3FC4-53E2-7250-4779D5A0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0332-6430-F348-BC15-DD3E05A926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E4F0359-9D39-7C06-C19F-A73A19A6F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5AD12AF-069F-4ECA-7F1F-D62E112D5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1410D26-CC01-A010-E1B8-0B3F1B4F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C97-8AE9-4F40-AE71-5A91C5355038}" type="datetimeFigureOut">
              <a:rPr lang="he-IL" smtClean="0"/>
              <a:t>י"א.תמוז.תשפ"ד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35F4E4-4590-8616-60F5-A6CFFEC0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6ACBAC-3A89-ED64-A713-35EA393B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0332-6430-F348-BC15-DD3E05A926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979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4A3C08-0980-DEBF-FE7F-08C6764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271471-5115-3F4C-DE63-17CCD547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3AD04C-D5D7-7B60-5328-377D66B5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C97-8AE9-4F40-AE71-5A91C5355038}" type="datetimeFigureOut">
              <a:rPr lang="he-IL" smtClean="0"/>
              <a:t>י"א.תמוז.תשפ"ד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D206F3-8320-D264-91D7-71D3A369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FF3ACF-764A-CDE8-9022-AB9C9225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0332-6430-F348-BC15-DD3E05A926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7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904BE1-A75E-5902-D27A-F212175F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9134C40-A403-7C92-5F71-219E3EECA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22C99E-674D-F021-1943-C42CF2A3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C97-8AE9-4F40-AE71-5A91C5355038}" type="datetimeFigureOut">
              <a:rPr lang="he-IL" smtClean="0"/>
              <a:t>י"א.תמוז.תשפ"ד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CEC14A-24AF-9A56-DA35-2BB9329A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9A7222-F56D-984D-B3B5-924625D9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0332-6430-F348-BC15-DD3E05A926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893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F08FB8-9BC4-46AC-D2BF-B8A42506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59B071-52CD-17E7-2E4C-B03C4C306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43BE74E-3927-9383-7ECE-83945E3AA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E01D2BC-8821-3ECC-E322-1852E3D0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C97-8AE9-4F40-AE71-5A91C5355038}" type="datetimeFigureOut">
              <a:rPr lang="he-IL" smtClean="0"/>
              <a:t>י"א.תמוז.תשפ"ד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9F6619D-7FEC-B070-45AD-3CC78440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7C6BC1E-9A82-B6FF-907C-FA60F5F6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0332-6430-F348-BC15-DD3E05A926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009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383249-ADE9-A187-76BD-8830CDED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6FAEBBE-610E-E161-2580-011CD0D43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D438004-F362-561A-AF6F-723CFE309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74A9C6B-8EA3-70DC-13AE-227342006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4280EFD-A2DA-251F-4AC4-EBBF28BDC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617BD8C-5EC8-3E71-7CFF-B0A18989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C97-8AE9-4F40-AE71-5A91C5355038}" type="datetimeFigureOut">
              <a:rPr lang="he-IL" smtClean="0"/>
              <a:t>י"א.תמוז.תשפ"ד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5EAF2BA-B329-69DE-CCA6-1082CF4E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D81A3AB-391C-C817-8FEA-A60ACCBC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0332-6430-F348-BC15-DD3E05A926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52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C4FCA-EF95-AC1C-4E33-91D83F07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5DD1888-F284-C880-C405-C8CAE41D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C97-8AE9-4F40-AE71-5A91C5355038}" type="datetimeFigureOut">
              <a:rPr lang="he-IL" smtClean="0"/>
              <a:t>י"א.תמוז.תשפ"ד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C3293EB-618E-466D-06E8-30E1999C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50164D9-54DD-7A26-8350-AA915B78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0332-6430-F348-BC15-DD3E05A926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8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EF5AA8A-C9B5-D9BA-2DCA-FF7412CB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C97-8AE9-4F40-AE71-5A91C5355038}" type="datetimeFigureOut">
              <a:rPr lang="he-IL" smtClean="0"/>
              <a:t>י"א.תמוז.תשפ"ד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5508844-339C-390F-8873-325071D5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F7C02F2-08B8-6C4F-CD33-86FA39F6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0332-6430-F348-BC15-DD3E05A926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707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B5A8A0-56AF-4B47-2125-70BB2C13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FAF21C-252B-F6E5-905B-A9D691DF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BE62A21-7258-0667-82D0-113D48E4B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659384B-8F37-6633-FAFE-01724E5A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C97-8AE9-4F40-AE71-5A91C5355038}" type="datetimeFigureOut">
              <a:rPr lang="he-IL" smtClean="0"/>
              <a:t>י"א.תמוז.תשפ"ד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2F8076-3730-7552-D839-7B9B32CC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4D2EF72-39E3-1CA6-0278-F5E8438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0332-6430-F348-BC15-DD3E05A926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50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501413-0258-180D-6A1B-D58EFFA6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5450DFA-30C7-A08D-15B3-98FDA5295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9D79016-1DAF-ACC7-E3DC-61284EB2B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2859481-057A-B8B7-1C89-3B69C90A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C97-8AE9-4F40-AE71-5A91C5355038}" type="datetimeFigureOut">
              <a:rPr lang="he-IL" smtClean="0"/>
              <a:t>י"א.תמוז.תשפ"ד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F3298FE-13C5-9970-8761-AE64E715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CC38D2A-88AB-008E-93EE-9D552091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0332-6430-F348-BC15-DD3E05A926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939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ED77593-B703-CEB0-9522-DF0AA76A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B1570E3-93EC-D445-740A-737A55B4D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90C931-FA06-48A2-C1B6-13D4EFF36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87C97-8AE9-4F40-AE71-5A91C5355038}" type="datetimeFigureOut">
              <a:rPr lang="he-IL" smtClean="0"/>
              <a:t>י"א.תמוז.תשפ"ד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D4CC57A-5A48-6568-AFFC-025DC262F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3B465A-E3C9-5B91-F2A9-B1D747639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DD0332-6430-F348-BC15-DD3E05A926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447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377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r" defTabSz="914377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8CB90F45-B79F-074A-DEEF-D58698CB0814}"/>
              </a:ext>
            </a:extLst>
          </p:cNvPr>
          <p:cNvGrpSpPr/>
          <p:nvPr/>
        </p:nvGrpSpPr>
        <p:grpSpPr>
          <a:xfrm>
            <a:off x="2792207" y="273054"/>
            <a:ext cx="6642100" cy="6311900"/>
            <a:chOff x="2792207" y="273054"/>
            <a:chExt cx="6642100" cy="6311900"/>
          </a:xfrm>
        </p:grpSpPr>
        <p:pic>
          <p:nvPicPr>
            <p:cNvPr id="5" name="תמונה 4" descr="תמונה שמכילה טקסט, צילום מסך, תרשים, עלילה&#10;&#10;התיאור נוצר באופן אוטומטי">
              <a:extLst>
                <a:ext uri="{FF2B5EF4-FFF2-40B4-BE49-F238E27FC236}">
                  <a16:creationId xmlns:a16="http://schemas.microsoft.com/office/drawing/2014/main" id="{3C1C9C73-7FAE-CA6B-E39B-5977D2B9F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2207" y="273054"/>
              <a:ext cx="6642100" cy="6311900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D36E5BC-FF89-C9F5-1678-4B3278D9D2E3}"/>
                </a:ext>
              </a:extLst>
            </p:cNvPr>
            <p:cNvSpPr/>
            <p:nvPr/>
          </p:nvSpPr>
          <p:spPr>
            <a:xfrm>
              <a:off x="3343409" y="273258"/>
              <a:ext cx="1504336" cy="3821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914377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Depth: 10 m</a:t>
              </a:r>
              <a:endParaRPr lang="he-IL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94E4CF9D-87A0-7B09-9082-08145ED6211E}"/>
                </a:ext>
              </a:extLst>
            </p:cNvPr>
            <p:cNvSpPr/>
            <p:nvPr/>
          </p:nvSpPr>
          <p:spPr>
            <a:xfrm>
              <a:off x="4912544" y="273258"/>
              <a:ext cx="1504336" cy="3821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914377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Depth: 25 m</a:t>
              </a:r>
              <a:endParaRPr lang="he-IL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BACD0717-3323-A17C-3667-BBB11A7CEB3D}"/>
                </a:ext>
              </a:extLst>
            </p:cNvPr>
            <p:cNvSpPr/>
            <p:nvPr/>
          </p:nvSpPr>
          <p:spPr>
            <a:xfrm>
              <a:off x="6481679" y="273258"/>
              <a:ext cx="1504336" cy="3821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914377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Depth: 45 m</a:t>
              </a:r>
              <a:endParaRPr lang="he-IL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3712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12</Words>
  <Application>Microsoft Macintosh PowerPoint</Application>
  <PresentationFormat>מסך רחב</PresentationFormat>
  <Paragraphs>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הדר וינקלר</dc:creator>
  <cp:lastModifiedBy>הדר וינקלר</cp:lastModifiedBy>
  <cp:revision>1</cp:revision>
  <dcterms:created xsi:type="dcterms:W3CDTF">2024-07-17T18:42:38Z</dcterms:created>
  <dcterms:modified xsi:type="dcterms:W3CDTF">2024-07-18T07:00:12Z</dcterms:modified>
</cp:coreProperties>
</file>