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Anton" pitchFamily="2" charset="0"/>
      <p:regular r:id="rId4"/>
    </p:embeddedFont>
    <p:embeddedFont>
      <p:font typeface="Fira Sans" panose="020B0503050000020004" pitchFamily="34" charset="0"/>
      <p:regular r:id="rId5"/>
      <p:bold r:id="rId6"/>
      <p:italic r:id="rId7"/>
      <p:boldItalic r:id="rId8"/>
    </p:embeddedFont>
    <p:embeddedFont>
      <p:font typeface="Fira Sans Extra Condensed Medium" panose="020B0604020202020204" charset="0"/>
      <p:regular r:id="rId9"/>
      <p:bold r:id="rId10"/>
      <p:italic r:id="rId11"/>
      <p:boldItalic r:id="rId12"/>
    </p:embeddedFont>
    <p:embeddedFont>
      <p:font typeface="Oswald" panose="00000500000000000000" pitchFamily="2" charset="0"/>
      <p:regular r:id="rId13"/>
      <p:bold r:id="rId14"/>
    </p:embeddedFont>
    <p:embeddedFont>
      <p:font typeface="Source Sans Pro" panose="020B0503030403020204" pitchFamily="3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138" autoAdjust="0"/>
  </p:normalViewPr>
  <p:slideViewPr>
    <p:cSldViewPr snapToGrid="0">
      <p:cViewPr varScale="1">
        <p:scale>
          <a:sx n="92" d="100"/>
          <a:sy n="92" d="100"/>
        </p:scale>
        <p:origin x="1190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3288" y="5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18" Type="http://schemas.openxmlformats.org/officeDocument/2006/relationships/font" Target="fonts/font15.fntdata"/><Relationship Id="rId3" Type="http://schemas.openxmlformats.org/officeDocument/2006/relationships/notesMaster" Target="notesMasters/notesMaster1.xml"/><Relationship Id="rId21" Type="http://schemas.openxmlformats.org/officeDocument/2006/relationships/theme" Target="theme/theme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1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font" Target="fonts/font12.fntdata"/><Relationship Id="rId10" Type="http://schemas.openxmlformats.org/officeDocument/2006/relationships/font" Target="fonts/font7.fntdata"/><Relationship Id="rId19" Type="http://schemas.openxmlformats.org/officeDocument/2006/relationships/presProps" Target="presProps.xml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font" Target="fonts/font11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1807703d43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1807703d43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 flipH="1">
            <a:off x="3326150" y="3492623"/>
            <a:ext cx="2496300" cy="6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135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 flipH="1">
            <a:off x="2279675" y="1241225"/>
            <a:ext cx="4580700" cy="233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Oswald"/>
              <a:buNone/>
              <a:defRPr sz="55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1575666" y="-1077940"/>
            <a:ext cx="11076804" cy="7820440"/>
            <a:chOff x="-1575666" y="-1077940"/>
            <a:chExt cx="11076804" cy="7820440"/>
          </a:xfrm>
        </p:grpSpPr>
        <p:sp>
          <p:nvSpPr>
            <p:cNvPr id="12" name="Google Shape;12;p2"/>
            <p:cNvSpPr/>
            <p:nvPr/>
          </p:nvSpPr>
          <p:spPr>
            <a:xfrm rot="5400000">
              <a:off x="6509011" y="1925312"/>
              <a:ext cx="5023468" cy="558753"/>
            </a:xfrm>
            <a:custGeom>
              <a:avLst/>
              <a:gdLst/>
              <a:ahLst/>
              <a:cxnLst/>
              <a:rect l="l" t="t" r="r" b="b"/>
              <a:pathLst>
                <a:path w="38579" h="4291" extrusionOk="0">
                  <a:moveTo>
                    <a:pt x="18969" y="4290"/>
                  </a:moveTo>
                  <a:lnTo>
                    <a:pt x="38579" y="13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5400000">
              <a:off x="8046348" y="17252"/>
              <a:ext cx="1475959" cy="579846"/>
            </a:xfrm>
            <a:custGeom>
              <a:avLst/>
              <a:gdLst/>
              <a:ahLst/>
              <a:cxnLst/>
              <a:rect l="l" t="t" r="r" b="b"/>
              <a:pathLst>
                <a:path w="11335" h="4161" extrusionOk="0">
                  <a:moveTo>
                    <a:pt x="0" y="3580"/>
                  </a:moveTo>
                  <a:lnTo>
                    <a:pt x="11335" y="4160"/>
                  </a:lnTo>
                  <a:lnTo>
                    <a:pt x="33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5400000">
              <a:off x="3604532" y="-258553"/>
              <a:ext cx="1806568" cy="766996"/>
            </a:xfrm>
            <a:custGeom>
              <a:avLst/>
              <a:gdLst/>
              <a:ahLst/>
              <a:cxnLst/>
              <a:rect l="l" t="t" r="r" b="b"/>
              <a:pathLst>
                <a:path w="13874" h="5504" extrusionOk="0">
                  <a:moveTo>
                    <a:pt x="13241" y="1"/>
                  </a:moveTo>
                  <a:lnTo>
                    <a:pt x="13874" y="5503"/>
                  </a:lnTo>
                  <a:lnTo>
                    <a:pt x="0" y="332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5547363">
              <a:off x="7616779" y="3351679"/>
              <a:ext cx="696374" cy="891449"/>
            </a:xfrm>
            <a:custGeom>
              <a:avLst/>
              <a:gdLst/>
              <a:ahLst/>
              <a:cxnLst/>
              <a:rect l="l" t="t" r="r" b="b"/>
              <a:pathLst>
                <a:path w="5348" h="6846" extrusionOk="0">
                  <a:moveTo>
                    <a:pt x="1" y="0"/>
                  </a:moveTo>
                  <a:lnTo>
                    <a:pt x="2228" y="6846"/>
                  </a:lnTo>
                  <a:lnTo>
                    <a:pt x="5347" y="58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5400000">
              <a:off x="7231403" y="-1269290"/>
              <a:ext cx="1118265" cy="1569945"/>
            </a:xfrm>
            <a:custGeom>
              <a:avLst/>
              <a:gdLst/>
              <a:ahLst/>
              <a:cxnLst/>
              <a:rect l="l" t="t" r="r" b="b"/>
              <a:pathLst>
                <a:path w="8588" h="11266" extrusionOk="0">
                  <a:moveTo>
                    <a:pt x="0" y="8259"/>
                  </a:moveTo>
                  <a:lnTo>
                    <a:pt x="4705" y="1"/>
                  </a:lnTo>
                  <a:lnTo>
                    <a:pt x="8587" y="1126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-7092976">
              <a:off x="5948617" y="4587574"/>
              <a:ext cx="1814523" cy="600424"/>
            </a:xfrm>
            <a:custGeom>
              <a:avLst/>
              <a:gdLst/>
              <a:ahLst/>
              <a:cxnLst/>
              <a:rect l="l" t="t" r="r" b="b"/>
              <a:pathLst>
                <a:path w="13935" h="4611" extrusionOk="0">
                  <a:moveTo>
                    <a:pt x="0" y="3779"/>
                  </a:moveTo>
                  <a:lnTo>
                    <a:pt x="12920" y="1"/>
                  </a:lnTo>
                  <a:lnTo>
                    <a:pt x="13934" y="461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5717864">
              <a:off x="2031803" y="-1133467"/>
              <a:ext cx="1712527" cy="2239600"/>
            </a:xfrm>
            <a:custGeom>
              <a:avLst/>
              <a:gdLst/>
              <a:ahLst/>
              <a:cxnLst/>
              <a:rect l="l" t="t" r="r" b="b"/>
              <a:pathLst>
                <a:path w="11396" h="13190" extrusionOk="0">
                  <a:moveTo>
                    <a:pt x="4905" y="0"/>
                  </a:moveTo>
                  <a:lnTo>
                    <a:pt x="11395" y="5503"/>
                  </a:lnTo>
                  <a:lnTo>
                    <a:pt x="0" y="1318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rot="5717864">
              <a:off x="453316" y="-867186"/>
              <a:ext cx="1492375" cy="1172776"/>
            </a:xfrm>
            <a:custGeom>
              <a:avLst/>
              <a:gdLst/>
              <a:ahLst/>
              <a:cxnLst/>
              <a:rect l="l" t="t" r="r" b="b"/>
              <a:pathLst>
                <a:path w="9931" h="6907" extrusionOk="0">
                  <a:moveTo>
                    <a:pt x="6880" y="6906"/>
                  </a:moveTo>
                  <a:lnTo>
                    <a:pt x="9931" y="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rot="5547363">
              <a:off x="7957592" y="1208865"/>
              <a:ext cx="1425302" cy="674902"/>
            </a:xfrm>
            <a:custGeom>
              <a:avLst/>
              <a:gdLst/>
              <a:ahLst/>
              <a:cxnLst/>
              <a:rect l="l" t="t" r="r" b="b"/>
              <a:pathLst>
                <a:path w="10946" h="5183" extrusionOk="0">
                  <a:moveTo>
                    <a:pt x="1" y="0"/>
                  </a:moveTo>
                  <a:lnTo>
                    <a:pt x="10945" y="130"/>
                  </a:lnTo>
                  <a:lnTo>
                    <a:pt x="9550" y="518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rot="-7092976">
              <a:off x="5010652" y="4175761"/>
              <a:ext cx="928812" cy="2200382"/>
            </a:xfrm>
            <a:custGeom>
              <a:avLst/>
              <a:gdLst/>
              <a:ahLst/>
              <a:cxnLst/>
              <a:rect l="l" t="t" r="r" b="b"/>
              <a:pathLst>
                <a:path w="7133" h="16898" extrusionOk="0">
                  <a:moveTo>
                    <a:pt x="4524" y="0"/>
                  </a:moveTo>
                  <a:lnTo>
                    <a:pt x="7132" y="16898"/>
                  </a:lnTo>
                  <a:lnTo>
                    <a:pt x="1" y="409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 rot="5400000">
              <a:off x="8455787" y="-618132"/>
              <a:ext cx="738044" cy="498882"/>
            </a:xfrm>
            <a:custGeom>
              <a:avLst/>
              <a:gdLst/>
              <a:ahLst/>
              <a:cxnLst/>
              <a:rect l="l" t="t" r="r" b="b"/>
              <a:pathLst>
                <a:path w="5668" h="3580" extrusionOk="0">
                  <a:moveTo>
                    <a:pt x="2357" y="3580"/>
                  </a:moveTo>
                  <a:lnTo>
                    <a:pt x="5667" y="1"/>
                  </a:lnTo>
                  <a:lnTo>
                    <a:pt x="0" y="358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 rot="5400000">
              <a:off x="285510" y="2673235"/>
              <a:ext cx="1102509" cy="600421"/>
            </a:xfrm>
            <a:custGeom>
              <a:avLst/>
              <a:gdLst/>
              <a:ahLst/>
              <a:cxnLst/>
              <a:rect l="l" t="t" r="r" b="b"/>
              <a:pathLst>
                <a:path w="8467" h="4611" extrusionOk="0">
                  <a:moveTo>
                    <a:pt x="1" y="3267"/>
                  </a:moveTo>
                  <a:lnTo>
                    <a:pt x="8467" y="1"/>
                  </a:lnTo>
                  <a:lnTo>
                    <a:pt x="4073" y="461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5400000">
              <a:off x="527516" y="1371693"/>
              <a:ext cx="1234545" cy="866711"/>
            </a:xfrm>
            <a:custGeom>
              <a:avLst/>
              <a:gdLst/>
              <a:ahLst/>
              <a:cxnLst/>
              <a:rect l="l" t="t" r="r" b="b"/>
              <a:pathLst>
                <a:path w="9481" h="6656" extrusionOk="0">
                  <a:moveTo>
                    <a:pt x="1" y="4480"/>
                  </a:moveTo>
                  <a:lnTo>
                    <a:pt x="9481" y="6655"/>
                  </a:lnTo>
                  <a:lnTo>
                    <a:pt x="808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 rot="5717864">
              <a:off x="1551099" y="-695276"/>
              <a:ext cx="1741079" cy="1305386"/>
            </a:xfrm>
            <a:custGeom>
              <a:avLst/>
              <a:gdLst/>
              <a:ahLst/>
              <a:cxnLst/>
              <a:rect l="l" t="t" r="r" b="b"/>
              <a:pathLst>
                <a:path w="11586" h="7688" extrusionOk="0">
                  <a:moveTo>
                    <a:pt x="0" y="7687"/>
                  </a:moveTo>
                  <a:lnTo>
                    <a:pt x="11395" y="1"/>
                  </a:lnTo>
                  <a:lnTo>
                    <a:pt x="11586" y="77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 rot="5547363">
              <a:off x="8342225" y="4139502"/>
              <a:ext cx="1011097" cy="1100313"/>
            </a:xfrm>
            <a:custGeom>
              <a:avLst/>
              <a:gdLst/>
              <a:ahLst/>
              <a:cxnLst/>
              <a:rect l="l" t="t" r="r" b="b"/>
              <a:pathLst>
                <a:path w="7765" h="8450" extrusionOk="0">
                  <a:moveTo>
                    <a:pt x="0" y="8450"/>
                  </a:moveTo>
                  <a:lnTo>
                    <a:pt x="4905" y="1"/>
                  </a:lnTo>
                  <a:lnTo>
                    <a:pt x="7764" y="204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 rot="5400000">
              <a:off x="6224750" y="-349627"/>
              <a:ext cx="356652" cy="1205260"/>
            </a:xfrm>
            <a:custGeom>
              <a:avLst/>
              <a:gdLst/>
              <a:ahLst/>
              <a:cxnLst/>
              <a:rect l="l" t="t" r="r" b="b"/>
              <a:pathLst>
                <a:path w="2739" h="8649" extrusionOk="0">
                  <a:moveTo>
                    <a:pt x="0" y="1"/>
                  </a:moveTo>
                  <a:lnTo>
                    <a:pt x="2227" y="8649"/>
                  </a:lnTo>
                  <a:lnTo>
                    <a:pt x="2739" y="243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 rot="5400000">
              <a:off x="5908467" y="-1151472"/>
              <a:ext cx="1408248" cy="1624293"/>
            </a:xfrm>
            <a:custGeom>
              <a:avLst/>
              <a:gdLst/>
              <a:ahLst/>
              <a:cxnLst/>
              <a:rect l="l" t="t" r="r" b="b"/>
              <a:pathLst>
                <a:path w="10815" h="11656" extrusionOk="0">
                  <a:moveTo>
                    <a:pt x="0" y="1"/>
                  </a:moveTo>
                  <a:lnTo>
                    <a:pt x="8587" y="3008"/>
                  </a:lnTo>
                  <a:lnTo>
                    <a:pt x="10814" y="116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 rot="5400000">
              <a:off x="4251861" y="-602792"/>
              <a:ext cx="1724274" cy="1373180"/>
            </a:xfrm>
            <a:custGeom>
              <a:avLst/>
              <a:gdLst/>
              <a:ahLst/>
              <a:cxnLst/>
              <a:rect l="l" t="t" r="r" b="b"/>
              <a:pathLst>
                <a:path w="13242" h="9854" extrusionOk="0">
                  <a:moveTo>
                    <a:pt x="0" y="9853"/>
                  </a:moveTo>
                  <a:lnTo>
                    <a:pt x="13241" y="6526"/>
                  </a:lnTo>
                  <a:lnTo>
                    <a:pt x="877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 rot="5547363">
              <a:off x="7158465" y="2449223"/>
              <a:ext cx="1690414" cy="891449"/>
            </a:xfrm>
            <a:custGeom>
              <a:avLst/>
              <a:gdLst/>
              <a:ahLst/>
              <a:cxnLst/>
              <a:rect l="l" t="t" r="r" b="b"/>
              <a:pathLst>
                <a:path w="12982" h="6846" extrusionOk="0">
                  <a:moveTo>
                    <a:pt x="10755" y="0"/>
                  </a:moveTo>
                  <a:lnTo>
                    <a:pt x="12982" y="6846"/>
                  </a:lnTo>
                  <a:lnTo>
                    <a:pt x="1" y="13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7092976">
              <a:off x="5224063" y="4352681"/>
              <a:ext cx="1011107" cy="1666759"/>
            </a:xfrm>
            <a:custGeom>
              <a:avLst/>
              <a:gdLst/>
              <a:ahLst/>
              <a:cxnLst/>
              <a:rect l="l" t="t" r="r" b="b"/>
              <a:pathLst>
                <a:path w="7765" h="12800" extrusionOk="0">
                  <a:moveTo>
                    <a:pt x="633" y="1"/>
                  </a:moveTo>
                  <a:lnTo>
                    <a:pt x="7764" y="12800"/>
                  </a:lnTo>
                  <a:lnTo>
                    <a:pt x="0" y="973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 rot="5400000">
              <a:off x="502710" y="2449266"/>
              <a:ext cx="1284156" cy="866711"/>
            </a:xfrm>
            <a:custGeom>
              <a:avLst/>
              <a:gdLst/>
              <a:ahLst/>
              <a:cxnLst/>
              <a:rect l="l" t="t" r="r" b="b"/>
              <a:pathLst>
                <a:path w="9862" h="6656" extrusionOk="0">
                  <a:moveTo>
                    <a:pt x="1396" y="6655"/>
                  </a:moveTo>
                  <a:lnTo>
                    <a:pt x="9862" y="33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 rot="5400000">
              <a:off x="7095155" y="-354239"/>
              <a:ext cx="970474" cy="1828305"/>
            </a:xfrm>
            <a:custGeom>
              <a:avLst/>
              <a:gdLst/>
              <a:ahLst/>
              <a:cxnLst/>
              <a:rect l="l" t="t" r="r" b="b"/>
              <a:pathLst>
                <a:path w="7453" h="13120" extrusionOk="0">
                  <a:moveTo>
                    <a:pt x="0" y="10685"/>
                  </a:moveTo>
                  <a:lnTo>
                    <a:pt x="7453" y="0"/>
                  </a:lnTo>
                  <a:lnTo>
                    <a:pt x="2739" y="1312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 rot="5400000">
              <a:off x="-243749" y="1741236"/>
              <a:ext cx="1035971" cy="874654"/>
            </a:xfrm>
            <a:custGeom>
              <a:avLst/>
              <a:gdLst/>
              <a:ahLst/>
              <a:cxnLst/>
              <a:rect l="l" t="t" r="r" b="b"/>
              <a:pathLst>
                <a:path w="7956" h="6717" extrusionOk="0">
                  <a:moveTo>
                    <a:pt x="0" y="6716"/>
                  </a:moveTo>
                  <a:lnTo>
                    <a:pt x="5850" y="0"/>
                  </a:lnTo>
                  <a:lnTo>
                    <a:pt x="7955" y="435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 rot="5400000">
              <a:off x="-492456" y="3142065"/>
              <a:ext cx="1474787" cy="583493"/>
            </a:xfrm>
            <a:custGeom>
              <a:avLst/>
              <a:gdLst/>
              <a:ahLst/>
              <a:cxnLst/>
              <a:rect l="l" t="t" r="r" b="b"/>
              <a:pathLst>
                <a:path w="11326" h="4481" extrusionOk="0">
                  <a:moveTo>
                    <a:pt x="1967" y="1"/>
                  </a:moveTo>
                  <a:lnTo>
                    <a:pt x="11326" y="4481"/>
                  </a:lnTo>
                  <a:lnTo>
                    <a:pt x="0" y="300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 rot="5547363">
              <a:off x="8203202" y="3605665"/>
              <a:ext cx="1334935" cy="1100313"/>
            </a:xfrm>
            <a:custGeom>
              <a:avLst/>
              <a:gdLst/>
              <a:ahLst/>
              <a:cxnLst/>
              <a:rect l="l" t="t" r="r" b="b"/>
              <a:pathLst>
                <a:path w="10252" h="8450" extrusionOk="0">
                  <a:moveTo>
                    <a:pt x="1" y="7869"/>
                  </a:moveTo>
                  <a:lnTo>
                    <a:pt x="10252" y="1"/>
                  </a:lnTo>
                  <a:lnTo>
                    <a:pt x="5347" y="84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 rot="5400000">
              <a:off x="7052556" y="-477798"/>
              <a:ext cx="1475959" cy="1569945"/>
            </a:xfrm>
            <a:custGeom>
              <a:avLst/>
              <a:gdLst/>
              <a:ahLst/>
              <a:cxnLst/>
              <a:rect l="l" t="t" r="r" b="b"/>
              <a:pathLst>
                <a:path w="11335" h="11266" extrusionOk="0">
                  <a:moveTo>
                    <a:pt x="0" y="1"/>
                  </a:moveTo>
                  <a:lnTo>
                    <a:pt x="11335" y="581"/>
                  </a:lnTo>
                  <a:lnTo>
                    <a:pt x="3882" y="1126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 rot="5400000">
              <a:off x="-201428" y="1226113"/>
              <a:ext cx="1234545" cy="1157872"/>
            </a:xfrm>
            <a:custGeom>
              <a:avLst/>
              <a:gdLst/>
              <a:ahLst/>
              <a:cxnLst/>
              <a:rect l="l" t="t" r="r" b="b"/>
              <a:pathLst>
                <a:path w="9481" h="8892" extrusionOk="0">
                  <a:moveTo>
                    <a:pt x="3631" y="8891"/>
                  </a:moveTo>
                  <a:lnTo>
                    <a:pt x="9481" y="21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 rot="5547363">
              <a:off x="7744844" y="4320253"/>
              <a:ext cx="1135189" cy="817097"/>
            </a:xfrm>
            <a:custGeom>
              <a:avLst/>
              <a:gdLst/>
              <a:ahLst/>
              <a:cxnLst/>
              <a:rect l="l" t="t" r="r" b="b"/>
              <a:pathLst>
                <a:path w="8718" h="6275" extrusionOk="0">
                  <a:moveTo>
                    <a:pt x="0" y="3268"/>
                  </a:moveTo>
                  <a:lnTo>
                    <a:pt x="8718" y="1"/>
                  </a:lnTo>
                  <a:lnTo>
                    <a:pt x="4073" y="627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 rot="5547363">
              <a:off x="8345395" y="2028552"/>
              <a:ext cx="563167" cy="657974"/>
            </a:xfrm>
            <a:custGeom>
              <a:avLst/>
              <a:gdLst/>
              <a:ahLst/>
              <a:cxnLst/>
              <a:rect l="l" t="t" r="r" b="b"/>
              <a:pathLst>
                <a:path w="4325" h="5053" extrusionOk="0">
                  <a:moveTo>
                    <a:pt x="1" y="5052"/>
                  </a:moveTo>
                  <a:lnTo>
                    <a:pt x="1396" y="0"/>
                  </a:lnTo>
                  <a:lnTo>
                    <a:pt x="43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-7092976">
              <a:off x="6433343" y="4269349"/>
              <a:ext cx="1814523" cy="716706"/>
            </a:xfrm>
            <a:custGeom>
              <a:avLst/>
              <a:gdLst/>
              <a:ahLst/>
              <a:cxnLst/>
              <a:rect l="l" t="t" r="r" b="b"/>
              <a:pathLst>
                <a:path w="13935" h="5504" extrusionOk="0">
                  <a:moveTo>
                    <a:pt x="0" y="1"/>
                  </a:moveTo>
                  <a:lnTo>
                    <a:pt x="633" y="5503"/>
                  </a:lnTo>
                  <a:lnTo>
                    <a:pt x="13934" y="83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 rot="5400000">
              <a:off x="5221947" y="-1837992"/>
              <a:ext cx="1408248" cy="2997333"/>
            </a:xfrm>
            <a:custGeom>
              <a:avLst/>
              <a:gdLst/>
              <a:ahLst/>
              <a:cxnLst/>
              <a:rect l="l" t="t" r="r" b="b"/>
              <a:pathLst>
                <a:path w="10815" h="21509" extrusionOk="0">
                  <a:moveTo>
                    <a:pt x="0" y="1"/>
                  </a:moveTo>
                  <a:lnTo>
                    <a:pt x="2036" y="21508"/>
                  </a:lnTo>
                  <a:lnTo>
                    <a:pt x="10814" y="1165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5400000">
              <a:off x="-1879701" y="467351"/>
              <a:ext cx="1765942" cy="1157872"/>
            </a:xfrm>
            <a:custGeom>
              <a:avLst/>
              <a:gdLst/>
              <a:ahLst/>
              <a:cxnLst/>
              <a:rect l="l" t="t" r="r" b="b"/>
              <a:pathLst>
                <a:path w="13562" h="8892" extrusionOk="0">
                  <a:moveTo>
                    <a:pt x="0" y="7678"/>
                  </a:moveTo>
                  <a:lnTo>
                    <a:pt x="13561" y="8891"/>
                  </a:lnTo>
                  <a:lnTo>
                    <a:pt x="99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 rot="-7092976">
              <a:off x="5822161" y="4620253"/>
              <a:ext cx="1682487" cy="891456"/>
            </a:xfrm>
            <a:custGeom>
              <a:avLst/>
              <a:gdLst/>
              <a:ahLst/>
              <a:cxnLst/>
              <a:rect l="l" t="t" r="r" b="b"/>
              <a:pathLst>
                <a:path w="12921" h="6846" extrusionOk="0">
                  <a:moveTo>
                    <a:pt x="0" y="6846"/>
                  </a:moveTo>
                  <a:lnTo>
                    <a:pt x="12920" y="3068"/>
                  </a:lnTo>
                  <a:lnTo>
                    <a:pt x="51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5400000">
              <a:off x="-64246" y="2969983"/>
              <a:ext cx="1218659" cy="1183785"/>
            </a:xfrm>
            <a:custGeom>
              <a:avLst/>
              <a:gdLst/>
              <a:ahLst/>
              <a:cxnLst/>
              <a:rect l="l" t="t" r="r" b="b"/>
              <a:pathLst>
                <a:path w="9359" h="9091" extrusionOk="0">
                  <a:moveTo>
                    <a:pt x="4394" y="1"/>
                  </a:moveTo>
                  <a:lnTo>
                    <a:pt x="9359" y="9091"/>
                  </a:lnTo>
                  <a:lnTo>
                    <a:pt x="0" y="46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 rot="5717864">
              <a:off x="1134257" y="-1021478"/>
              <a:ext cx="1741079" cy="1880483"/>
            </a:xfrm>
            <a:custGeom>
              <a:avLst/>
              <a:gdLst/>
              <a:ahLst/>
              <a:cxnLst/>
              <a:rect l="l" t="t" r="r" b="b"/>
              <a:pathLst>
                <a:path w="11586" h="11075" extrusionOk="0">
                  <a:moveTo>
                    <a:pt x="0" y="6915"/>
                  </a:moveTo>
                  <a:lnTo>
                    <a:pt x="9931" y="11074"/>
                  </a:lnTo>
                  <a:lnTo>
                    <a:pt x="1158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 rot="5547363">
              <a:off x="8144497" y="4328931"/>
              <a:ext cx="1135189" cy="834025"/>
            </a:xfrm>
            <a:custGeom>
              <a:avLst/>
              <a:gdLst/>
              <a:ahLst/>
              <a:cxnLst/>
              <a:rect l="l" t="t" r="r" b="b"/>
              <a:pathLst>
                <a:path w="8718" h="6405" extrusionOk="0">
                  <a:moveTo>
                    <a:pt x="0" y="6405"/>
                  </a:moveTo>
                  <a:lnTo>
                    <a:pt x="8718" y="3138"/>
                  </a:lnTo>
                  <a:lnTo>
                    <a:pt x="776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 rot="5547363">
              <a:off x="7441357" y="3797550"/>
              <a:ext cx="936616" cy="815925"/>
            </a:xfrm>
            <a:custGeom>
              <a:avLst/>
              <a:gdLst/>
              <a:ahLst/>
              <a:cxnLst/>
              <a:rect l="l" t="t" r="r" b="b"/>
              <a:pathLst>
                <a:path w="7193" h="6266" extrusionOk="0">
                  <a:moveTo>
                    <a:pt x="1" y="6266"/>
                  </a:moveTo>
                  <a:lnTo>
                    <a:pt x="3120" y="1"/>
                  </a:lnTo>
                  <a:lnTo>
                    <a:pt x="7193" y="300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 rot="5400000">
              <a:off x="-1264295" y="2761782"/>
              <a:ext cx="2510627" cy="308219"/>
            </a:xfrm>
            <a:custGeom>
              <a:avLst/>
              <a:gdLst/>
              <a:ahLst/>
              <a:cxnLst/>
              <a:rect l="l" t="t" r="r" b="b"/>
              <a:pathLst>
                <a:path w="19281" h="2367" extrusionOk="0">
                  <a:moveTo>
                    <a:pt x="0" y="2366"/>
                  </a:moveTo>
                  <a:lnTo>
                    <a:pt x="19281" y="1474"/>
                  </a:lnTo>
                  <a:lnTo>
                    <a:pt x="79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 rot="5400000">
              <a:off x="163037" y="2404151"/>
              <a:ext cx="530486" cy="566565"/>
            </a:xfrm>
            <a:custGeom>
              <a:avLst/>
              <a:gdLst/>
              <a:ahLst/>
              <a:cxnLst/>
              <a:rect l="l" t="t" r="r" b="b"/>
              <a:pathLst>
                <a:path w="4074" h="4351" extrusionOk="0">
                  <a:moveTo>
                    <a:pt x="1" y="0"/>
                  </a:moveTo>
                  <a:lnTo>
                    <a:pt x="4073" y="1344"/>
                  </a:lnTo>
                  <a:lnTo>
                    <a:pt x="2106" y="435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 rot="5400000">
              <a:off x="2085556" y="3724679"/>
              <a:ext cx="1152120" cy="1683680"/>
            </a:xfrm>
            <a:custGeom>
              <a:avLst/>
              <a:gdLst/>
              <a:ahLst/>
              <a:cxnLst/>
              <a:rect l="l" t="t" r="r" b="b"/>
              <a:pathLst>
                <a:path w="8848" h="12930" extrusionOk="0">
                  <a:moveTo>
                    <a:pt x="2799" y="0"/>
                  </a:moveTo>
                  <a:lnTo>
                    <a:pt x="8847" y="8900"/>
                  </a:lnTo>
                  <a:lnTo>
                    <a:pt x="0" y="129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 rot="5014944">
              <a:off x="-975614" y="4619031"/>
              <a:ext cx="2052921" cy="1216585"/>
            </a:xfrm>
            <a:custGeom>
              <a:avLst/>
              <a:gdLst/>
              <a:ahLst/>
              <a:cxnLst/>
              <a:rect l="l" t="t" r="r" b="b"/>
              <a:pathLst>
                <a:path w="6370" h="9343" extrusionOk="0">
                  <a:moveTo>
                    <a:pt x="0" y="1"/>
                  </a:moveTo>
                  <a:lnTo>
                    <a:pt x="3250" y="9342"/>
                  </a:lnTo>
                  <a:lnTo>
                    <a:pt x="6369" y="236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 rot="5400000">
              <a:off x="307281" y="4218904"/>
              <a:ext cx="1741071" cy="1284180"/>
            </a:xfrm>
            <a:custGeom>
              <a:avLst/>
              <a:gdLst/>
              <a:ahLst/>
              <a:cxnLst/>
              <a:rect l="l" t="t" r="r" b="b"/>
              <a:pathLst>
                <a:path w="13371" h="9862" extrusionOk="0">
                  <a:moveTo>
                    <a:pt x="0" y="0"/>
                  </a:moveTo>
                  <a:lnTo>
                    <a:pt x="1144" y="9861"/>
                  </a:lnTo>
                  <a:lnTo>
                    <a:pt x="13371" y="563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 rot="5400000">
              <a:off x="3124221" y="4733898"/>
              <a:ext cx="1666720" cy="908510"/>
            </a:xfrm>
            <a:custGeom>
              <a:avLst/>
              <a:gdLst/>
              <a:ahLst/>
              <a:cxnLst/>
              <a:rect l="l" t="t" r="r" b="b"/>
              <a:pathLst>
                <a:path w="12800" h="6977" extrusionOk="0">
                  <a:moveTo>
                    <a:pt x="1" y="6976"/>
                  </a:moveTo>
                  <a:lnTo>
                    <a:pt x="12800" y="2496"/>
                  </a:lnTo>
                  <a:lnTo>
                    <a:pt x="312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 rot="5400000">
              <a:off x="4160664" y="4687082"/>
              <a:ext cx="1260457" cy="1408405"/>
            </a:xfrm>
            <a:custGeom>
              <a:avLst/>
              <a:gdLst/>
              <a:ahLst/>
              <a:cxnLst/>
              <a:rect l="l" t="t" r="r" b="b"/>
              <a:pathLst>
                <a:path w="9680" h="10816" extrusionOk="0">
                  <a:moveTo>
                    <a:pt x="6560" y="1"/>
                  </a:moveTo>
                  <a:lnTo>
                    <a:pt x="9680" y="10815"/>
                  </a:lnTo>
                  <a:lnTo>
                    <a:pt x="0" y="83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 rot="5400000">
              <a:off x="2382321" y="4317015"/>
              <a:ext cx="1666720" cy="1742277"/>
            </a:xfrm>
            <a:custGeom>
              <a:avLst/>
              <a:gdLst/>
              <a:ahLst/>
              <a:cxnLst/>
              <a:rect l="l" t="t" r="r" b="b"/>
              <a:pathLst>
                <a:path w="12800" h="13380" extrusionOk="0">
                  <a:moveTo>
                    <a:pt x="1" y="4480"/>
                  </a:moveTo>
                  <a:lnTo>
                    <a:pt x="6049" y="13380"/>
                  </a:lnTo>
                  <a:lnTo>
                    <a:pt x="1280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 rot="5400000">
              <a:off x="845004" y="4231861"/>
              <a:ext cx="1741071" cy="1258268"/>
            </a:xfrm>
            <a:custGeom>
              <a:avLst/>
              <a:gdLst/>
              <a:ahLst/>
              <a:cxnLst/>
              <a:rect l="l" t="t" r="r" b="b"/>
              <a:pathLst>
                <a:path w="13371" h="9663" extrusionOk="0">
                  <a:moveTo>
                    <a:pt x="0" y="4030"/>
                  </a:moveTo>
                  <a:lnTo>
                    <a:pt x="8847" y="1"/>
                  </a:lnTo>
                  <a:lnTo>
                    <a:pt x="13371" y="966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 rot="5400000">
              <a:off x="-536179" y="5119785"/>
              <a:ext cx="2603208" cy="642220"/>
            </a:xfrm>
            <a:custGeom>
              <a:avLst/>
              <a:gdLst/>
              <a:ahLst/>
              <a:cxnLst/>
              <a:rect l="l" t="t" r="r" b="b"/>
              <a:pathLst>
                <a:path w="19992" h="4932" extrusionOk="0">
                  <a:moveTo>
                    <a:pt x="1" y="4229"/>
                  </a:moveTo>
                  <a:lnTo>
                    <a:pt x="19992" y="4931"/>
                  </a:lnTo>
                  <a:lnTo>
                    <a:pt x="1222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 rot="5547363">
              <a:off x="7908823" y="2446800"/>
              <a:ext cx="1400431" cy="657974"/>
            </a:xfrm>
            <a:custGeom>
              <a:avLst/>
              <a:gdLst/>
              <a:ahLst/>
              <a:cxnLst/>
              <a:rect l="l" t="t" r="r" b="b"/>
              <a:pathLst>
                <a:path w="10755" h="5053" extrusionOk="0">
                  <a:moveTo>
                    <a:pt x="1" y="5052"/>
                  </a:moveTo>
                  <a:lnTo>
                    <a:pt x="10755" y="3709"/>
                  </a:lnTo>
                  <a:lnTo>
                    <a:pt x="43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 rot="5547363">
              <a:off x="7899034" y="3288170"/>
              <a:ext cx="2553460" cy="541823"/>
            </a:xfrm>
            <a:custGeom>
              <a:avLst/>
              <a:gdLst/>
              <a:ahLst/>
              <a:cxnLst/>
              <a:rect l="l" t="t" r="r" b="b"/>
              <a:pathLst>
                <a:path w="19610" h="4161" extrusionOk="0">
                  <a:moveTo>
                    <a:pt x="0" y="4160"/>
                  </a:moveTo>
                  <a:lnTo>
                    <a:pt x="19610" y="1"/>
                  </a:lnTo>
                  <a:lnTo>
                    <a:pt x="2929" y="416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 rot="5547363">
              <a:off x="7840235" y="3226796"/>
              <a:ext cx="2172199" cy="1024789"/>
            </a:xfrm>
            <a:custGeom>
              <a:avLst/>
              <a:gdLst/>
              <a:ahLst/>
              <a:cxnLst/>
              <a:rect l="l" t="t" r="r" b="b"/>
              <a:pathLst>
                <a:path w="16682" h="7870" extrusionOk="0">
                  <a:moveTo>
                    <a:pt x="6431" y="7869"/>
                  </a:moveTo>
                  <a:lnTo>
                    <a:pt x="16682" y="1"/>
                  </a:lnTo>
                  <a:lnTo>
                    <a:pt x="1" y="416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1"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6" name="Google Shape;316;p13"/>
          <p:cNvGrpSpPr/>
          <p:nvPr/>
        </p:nvGrpSpPr>
        <p:grpSpPr>
          <a:xfrm>
            <a:off x="-1440957" y="-1065529"/>
            <a:ext cx="11556429" cy="7376345"/>
            <a:chOff x="-1440957" y="-1065529"/>
            <a:chExt cx="11556429" cy="7376345"/>
          </a:xfrm>
        </p:grpSpPr>
        <p:sp>
          <p:nvSpPr>
            <p:cNvPr id="317" name="Google Shape;317;p13"/>
            <p:cNvSpPr/>
            <p:nvPr/>
          </p:nvSpPr>
          <p:spPr>
            <a:xfrm rot="3470916">
              <a:off x="7346912" y="4955599"/>
              <a:ext cx="1844072" cy="750010"/>
            </a:xfrm>
            <a:custGeom>
              <a:avLst/>
              <a:gdLst/>
              <a:ahLst/>
              <a:cxnLst/>
              <a:rect l="l" t="t" r="r" b="b"/>
              <a:pathLst>
                <a:path w="53254" h="30273" extrusionOk="0">
                  <a:moveTo>
                    <a:pt x="26534" y="0"/>
                  </a:moveTo>
                  <a:lnTo>
                    <a:pt x="1" y="30183"/>
                  </a:lnTo>
                  <a:lnTo>
                    <a:pt x="53254" y="30272"/>
                  </a:lnTo>
                  <a:lnTo>
                    <a:pt x="53254" y="30272"/>
                  </a:lnTo>
                  <a:lnTo>
                    <a:pt x="2653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3"/>
            <p:cNvSpPr/>
            <p:nvPr/>
          </p:nvSpPr>
          <p:spPr>
            <a:xfrm rot="523234">
              <a:off x="-185363" y="2053142"/>
              <a:ext cx="677945" cy="1040368"/>
            </a:xfrm>
            <a:custGeom>
              <a:avLst/>
              <a:gdLst/>
              <a:ahLst/>
              <a:cxnLst/>
              <a:rect l="l" t="t" r="r" b="b"/>
              <a:pathLst>
                <a:path w="30637" h="47010" extrusionOk="0">
                  <a:moveTo>
                    <a:pt x="0" y="1"/>
                  </a:moveTo>
                  <a:lnTo>
                    <a:pt x="171" y="47010"/>
                  </a:lnTo>
                  <a:lnTo>
                    <a:pt x="30637" y="1359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9" name="Google Shape;319;p13"/>
            <p:cNvGrpSpPr/>
            <p:nvPr/>
          </p:nvGrpSpPr>
          <p:grpSpPr>
            <a:xfrm>
              <a:off x="7818820" y="2009358"/>
              <a:ext cx="2296651" cy="2093440"/>
              <a:chOff x="7547520" y="1595908"/>
              <a:chExt cx="2296651" cy="2093440"/>
            </a:xfrm>
          </p:grpSpPr>
          <p:sp>
            <p:nvSpPr>
              <p:cNvPr id="320" name="Google Shape;320;p13"/>
              <p:cNvSpPr/>
              <p:nvPr/>
            </p:nvSpPr>
            <p:spPr>
              <a:xfrm rot="470400">
                <a:off x="7662576" y="1728307"/>
                <a:ext cx="2066540" cy="1828552"/>
              </a:xfrm>
              <a:custGeom>
                <a:avLst/>
                <a:gdLst/>
                <a:ahLst/>
                <a:cxnLst/>
                <a:rect l="l" t="t" r="r" b="b"/>
                <a:pathLst>
                  <a:path w="82666" h="73146" extrusionOk="0">
                    <a:moveTo>
                      <a:pt x="43336" y="0"/>
                    </a:moveTo>
                    <a:lnTo>
                      <a:pt x="0" y="48015"/>
                    </a:lnTo>
                    <a:lnTo>
                      <a:pt x="82665" y="73145"/>
                    </a:lnTo>
                    <a:lnTo>
                      <a:pt x="82576" y="30994"/>
                    </a:lnTo>
                    <a:lnTo>
                      <a:pt x="4333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13"/>
              <p:cNvSpPr/>
              <p:nvPr/>
            </p:nvSpPr>
            <p:spPr>
              <a:xfrm rot="470400">
                <a:off x="7614879" y="2507389"/>
                <a:ext cx="1791854" cy="943900"/>
              </a:xfrm>
              <a:custGeom>
                <a:avLst/>
                <a:gdLst/>
                <a:ahLst/>
                <a:cxnLst/>
                <a:rect l="l" t="t" r="r" b="b"/>
                <a:pathLst>
                  <a:path w="71678" h="37758" extrusionOk="0">
                    <a:moveTo>
                      <a:pt x="49856" y="1"/>
                    </a:moveTo>
                    <a:lnTo>
                      <a:pt x="0" y="15968"/>
                    </a:lnTo>
                    <a:lnTo>
                      <a:pt x="71677" y="37757"/>
                    </a:lnTo>
                    <a:lnTo>
                      <a:pt x="498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13"/>
              <p:cNvSpPr/>
              <p:nvPr/>
            </p:nvSpPr>
            <p:spPr>
              <a:xfrm rot="470400">
                <a:off x="7709258" y="1675302"/>
                <a:ext cx="1246334" cy="1200311"/>
              </a:xfrm>
              <a:custGeom>
                <a:avLst/>
                <a:gdLst/>
                <a:ahLst/>
                <a:cxnLst/>
                <a:rect l="l" t="t" r="r" b="b"/>
                <a:pathLst>
                  <a:path w="49856" h="48015" extrusionOk="0">
                    <a:moveTo>
                      <a:pt x="43336" y="0"/>
                    </a:moveTo>
                    <a:lnTo>
                      <a:pt x="0" y="48015"/>
                    </a:lnTo>
                    <a:lnTo>
                      <a:pt x="49856" y="32048"/>
                    </a:lnTo>
                    <a:lnTo>
                      <a:pt x="4333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13"/>
              <p:cNvSpPr/>
              <p:nvPr/>
            </p:nvSpPr>
            <p:spPr>
              <a:xfrm rot="470400">
                <a:off x="8197965" y="3008968"/>
                <a:ext cx="1443373" cy="584669"/>
              </a:xfrm>
              <a:custGeom>
                <a:avLst/>
                <a:gdLst/>
                <a:ahLst/>
                <a:cxnLst/>
                <a:rect l="l" t="t" r="r" b="b"/>
                <a:pathLst>
                  <a:path w="57738" h="23388" extrusionOk="0">
                    <a:moveTo>
                      <a:pt x="57737" y="0"/>
                    </a:moveTo>
                    <a:lnTo>
                      <a:pt x="0" y="5815"/>
                    </a:lnTo>
                    <a:lnTo>
                      <a:pt x="57737" y="23387"/>
                    </a:lnTo>
                    <a:lnTo>
                      <a:pt x="5773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24" name="Google Shape;324;p13"/>
            <p:cNvSpPr/>
            <p:nvPr/>
          </p:nvSpPr>
          <p:spPr>
            <a:xfrm rot="10800000">
              <a:off x="-450250" y="-728650"/>
              <a:ext cx="2066650" cy="1828650"/>
            </a:xfrm>
            <a:custGeom>
              <a:avLst/>
              <a:gdLst/>
              <a:ahLst/>
              <a:cxnLst/>
              <a:rect l="l" t="t" r="r" b="b"/>
              <a:pathLst>
                <a:path w="82666" h="73146" extrusionOk="0">
                  <a:moveTo>
                    <a:pt x="43336" y="0"/>
                  </a:moveTo>
                  <a:lnTo>
                    <a:pt x="0" y="48015"/>
                  </a:lnTo>
                  <a:lnTo>
                    <a:pt x="82665" y="73145"/>
                  </a:lnTo>
                  <a:lnTo>
                    <a:pt x="82576" y="30994"/>
                  </a:lnTo>
                  <a:lnTo>
                    <a:pt x="4333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13"/>
            <p:cNvSpPr/>
            <p:nvPr/>
          </p:nvSpPr>
          <p:spPr>
            <a:xfrm rot="3555342">
              <a:off x="-510863" y="78415"/>
              <a:ext cx="1328942" cy="977034"/>
            </a:xfrm>
            <a:custGeom>
              <a:avLst/>
              <a:gdLst/>
              <a:ahLst/>
              <a:cxnLst/>
              <a:rect l="l" t="t" r="r" b="b"/>
              <a:pathLst>
                <a:path w="14549" h="28326" extrusionOk="0">
                  <a:moveTo>
                    <a:pt x="1" y="1"/>
                  </a:moveTo>
                  <a:lnTo>
                    <a:pt x="1" y="28326"/>
                  </a:lnTo>
                  <a:lnTo>
                    <a:pt x="14548" y="1220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6" name="Google Shape;326;p13"/>
            <p:cNvGrpSpPr/>
            <p:nvPr/>
          </p:nvGrpSpPr>
          <p:grpSpPr>
            <a:xfrm>
              <a:off x="6763700" y="-1065529"/>
              <a:ext cx="2404478" cy="2014149"/>
              <a:chOff x="6712534" y="-1284597"/>
              <a:chExt cx="3464167" cy="2901814"/>
            </a:xfrm>
          </p:grpSpPr>
          <p:sp>
            <p:nvSpPr>
              <p:cNvPr id="327" name="Google Shape;327;p13"/>
              <p:cNvSpPr/>
              <p:nvPr/>
            </p:nvSpPr>
            <p:spPr>
              <a:xfrm rot="8100000">
                <a:off x="6925980" y="-694399"/>
                <a:ext cx="2316919" cy="1563417"/>
              </a:xfrm>
              <a:custGeom>
                <a:avLst/>
                <a:gdLst/>
                <a:ahLst/>
                <a:cxnLst/>
                <a:rect l="l" t="t" r="r" b="b"/>
                <a:pathLst>
                  <a:path w="46329" h="31262" extrusionOk="0">
                    <a:moveTo>
                      <a:pt x="1" y="1"/>
                    </a:moveTo>
                    <a:lnTo>
                      <a:pt x="1" y="31262"/>
                    </a:lnTo>
                    <a:lnTo>
                      <a:pt x="28212" y="23688"/>
                    </a:lnTo>
                    <a:lnTo>
                      <a:pt x="46328" y="11013"/>
                    </a:lnTo>
                    <a:lnTo>
                      <a:pt x="35600" y="9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</a:rPr>
                  <a:t>  </a:t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328" name="Google Shape;328;p13"/>
              <p:cNvSpPr/>
              <p:nvPr/>
            </p:nvSpPr>
            <p:spPr>
              <a:xfrm rot="1800084">
                <a:off x="8645941" y="-610927"/>
                <a:ext cx="1078180" cy="2099212"/>
              </a:xfrm>
              <a:custGeom>
                <a:avLst/>
                <a:gdLst/>
                <a:ahLst/>
                <a:cxnLst/>
                <a:rect l="l" t="t" r="r" b="b"/>
                <a:pathLst>
                  <a:path w="14549" h="28326" extrusionOk="0">
                    <a:moveTo>
                      <a:pt x="1" y="1"/>
                    </a:moveTo>
                    <a:lnTo>
                      <a:pt x="1" y="28326"/>
                    </a:lnTo>
                    <a:lnTo>
                      <a:pt x="14548" y="1220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29" name="Google Shape;329;p13"/>
            <p:cNvSpPr/>
            <p:nvPr/>
          </p:nvSpPr>
          <p:spPr>
            <a:xfrm flipH="1">
              <a:off x="25820" y="4046644"/>
              <a:ext cx="1519040" cy="1347994"/>
            </a:xfrm>
            <a:custGeom>
              <a:avLst/>
              <a:gdLst/>
              <a:ahLst/>
              <a:cxnLst/>
              <a:rect l="l" t="t" r="r" b="b"/>
              <a:pathLst>
                <a:path w="11335" h="4161" extrusionOk="0">
                  <a:moveTo>
                    <a:pt x="0" y="3580"/>
                  </a:moveTo>
                  <a:lnTo>
                    <a:pt x="11335" y="4160"/>
                  </a:lnTo>
                  <a:lnTo>
                    <a:pt x="33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13"/>
            <p:cNvSpPr/>
            <p:nvPr/>
          </p:nvSpPr>
          <p:spPr>
            <a:xfrm flipH="1">
              <a:off x="-1440957" y="4046644"/>
              <a:ext cx="2542232" cy="1390108"/>
            </a:xfrm>
            <a:custGeom>
              <a:avLst/>
              <a:gdLst/>
              <a:ahLst/>
              <a:cxnLst/>
              <a:rect l="l" t="t" r="r" b="b"/>
              <a:pathLst>
                <a:path w="18970" h="4291" extrusionOk="0">
                  <a:moveTo>
                    <a:pt x="8025" y="4160"/>
                  </a:moveTo>
                  <a:lnTo>
                    <a:pt x="18969" y="429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13"/>
            <p:cNvSpPr/>
            <p:nvPr/>
          </p:nvSpPr>
          <p:spPr>
            <a:xfrm flipH="1">
              <a:off x="1101145" y="4046644"/>
              <a:ext cx="759587" cy="1159773"/>
            </a:xfrm>
            <a:custGeom>
              <a:avLst/>
              <a:gdLst/>
              <a:ahLst/>
              <a:cxnLst/>
              <a:rect l="l" t="t" r="r" b="b"/>
              <a:pathLst>
                <a:path w="5668" h="3580" extrusionOk="0">
                  <a:moveTo>
                    <a:pt x="2357" y="3580"/>
                  </a:moveTo>
                  <a:lnTo>
                    <a:pt x="5667" y="1"/>
                  </a:lnTo>
                  <a:lnTo>
                    <a:pt x="0" y="358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2" name="Google Shape;332;p13"/>
          <p:cNvSpPr txBox="1">
            <a:spLocks noGrp="1"/>
          </p:cNvSpPr>
          <p:nvPr>
            <p:ph type="title"/>
          </p:nvPr>
        </p:nvSpPr>
        <p:spPr>
          <a:xfrm>
            <a:off x="615900" y="438590"/>
            <a:ext cx="791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3" name="Google Shape;333;p13"/>
          <p:cNvSpPr txBox="1">
            <a:spLocks noGrp="1"/>
          </p:cNvSpPr>
          <p:nvPr>
            <p:ph type="subTitle" idx="1"/>
          </p:nvPr>
        </p:nvSpPr>
        <p:spPr>
          <a:xfrm>
            <a:off x="2107734" y="4039897"/>
            <a:ext cx="2363700" cy="49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2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34" name="Google Shape;334;p13"/>
          <p:cNvSpPr txBox="1">
            <a:spLocks noGrp="1"/>
          </p:cNvSpPr>
          <p:nvPr>
            <p:ph type="subTitle" idx="2"/>
          </p:nvPr>
        </p:nvSpPr>
        <p:spPr>
          <a:xfrm>
            <a:off x="4678785" y="4039897"/>
            <a:ext cx="2363700" cy="49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2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35" name="Google Shape;335;p13"/>
          <p:cNvSpPr txBox="1">
            <a:spLocks noGrp="1"/>
          </p:cNvSpPr>
          <p:nvPr>
            <p:ph type="title" idx="3" hasCustomPrompt="1"/>
          </p:nvPr>
        </p:nvSpPr>
        <p:spPr>
          <a:xfrm>
            <a:off x="2514684" y="1440746"/>
            <a:ext cx="1549800" cy="6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6" name="Google Shape;336;p13"/>
          <p:cNvSpPr txBox="1">
            <a:spLocks noGrp="1"/>
          </p:cNvSpPr>
          <p:nvPr>
            <p:ph type="title" idx="4" hasCustomPrompt="1"/>
          </p:nvPr>
        </p:nvSpPr>
        <p:spPr>
          <a:xfrm>
            <a:off x="5085735" y="1439996"/>
            <a:ext cx="1549800" cy="6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7" name="Google Shape;337;p13"/>
          <p:cNvSpPr txBox="1">
            <a:spLocks noGrp="1"/>
          </p:cNvSpPr>
          <p:nvPr>
            <p:ph type="title" idx="5" hasCustomPrompt="1"/>
          </p:nvPr>
        </p:nvSpPr>
        <p:spPr>
          <a:xfrm>
            <a:off x="2514684" y="3140765"/>
            <a:ext cx="1549800" cy="6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8" name="Google Shape;338;p13"/>
          <p:cNvSpPr txBox="1">
            <a:spLocks noGrp="1"/>
          </p:cNvSpPr>
          <p:nvPr>
            <p:ph type="title" idx="6" hasCustomPrompt="1"/>
          </p:nvPr>
        </p:nvSpPr>
        <p:spPr>
          <a:xfrm>
            <a:off x="5085735" y="3140765"/>
            <a:ext cx="1549800" cy="6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9" name="Google Shape;339;p13"/>
          <p:cNvSpPr txBox="1">
            <a:spLocks noGrp="1"/>
          </p:cNvSpPr>
          <p:nvPr>
            <p:ph type="subTitle" idx="7"/>
          </p:nvPr>
        </p:nvSpPr>
        <p:spPr>
          <a:xfrm>
            <a:off x="2144484" y="1986945"/>
            <a:ext cx="22902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40" name="Google Shape;340;p13"/>
          <p:cNvSpPr txBox="1">
            <a:spLocks noGrp="1"/>
          </p:cNvSpPr>
          <p:nvPr>
            <p:ph type="subTitle" idx="8"/>
          </p:nvPr>
        </p:nvSpPr>
        <p:spPr>
          <a:xfrm>
            <a:off x="4717635" y="1986945"/>
            <a:ext cx="22860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41" name="Google Shape;341;p13"/>
          <p:cNvSpPr txBox="1">
            <a:spLocks noGrp="1"/>
          </p:cNvSpPr>
          <p:nvPr>
            <p:ph type="subTitle" idx="9"/>
          </p:nvPr>
        </p:nvSpPr>
        <p:spPr>
          <a:xfrm>
            <a:off x="4715535" y="3691407"/>
            <a:ext cx="22902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42" name="Google Shape;342;p13"/>
          <p:cNvSpPr txBox="1">
            <a:spLocks noGrp="1"/>
          </p:cNvSpPr>
          <p:nvPr>
            <p:ph type="subTitle" idx="13"/>
          </p:nvPr>
        </p:nvSpPr>
        <p:spPr>
          <a:xfrm>
            <a:off x="2107734" y="2333067"/>
            <a:ext cx="2363700" cy="49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2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43" name="Google Shape;343;p13"/>
          <p:cNvSpPr txBox="1">
            <a:spLocks noGrp="1"/>
          </p:cNvSpPr>
          <p:nvPr>
            <p:ph type="subTitle" idx="14"/>
          </p:nvPr>
        </p:nvSpPr>
        <p:spPr>
          <a:xfrm>
            <a:off x="4678785" y="2333067"/>
            <a:ext cx="2363700" cy="49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2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44" name="Google Shape;344;p13"/>
          <p:cNvSpPr txBox="1">
            <a:spLocks noGrp="1"/>
          </p:cNvSpPr>
          <p:nvPr>
            <p:ph type="subTitle" idx="15"/>
          </p:nvPr>
        </p:nvSpPr>
        <p:spPr>
          <a:xfrm>
            <a:off x="2144484" y="3691407"/>
            <a:ext cx="22902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">
  <p:cSld name="CUSTOM_2"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5"/>
          <p:cNvSpPr txBox="1">
            <a:spLocks noGrp="1"/>
          </p:cNvSpPr>
          <p:nvPr>
            <p:ph type="subTitle" idx="1"/>
          </p:nvPr>
        </p:nvSpPr>
        <p:spPr>
          <a:xfrm>
            <a:off x="738188" y="2366225"/>
            <a:ext cx="222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60" name="Google Shape;360;p15"/>
          <p:cNvSpPr txBox="1">
            <a:spLocks noGrp="1"/>
          </p:cNvSpPr>
          <p:nvPr>
            <p:ph type="subTitle" idx="2"/>
          </p:nvPr>
        </p:nvSpPr>
        <p:spPr>
          <a:xfrm>
            <a:off x="6178012" y="2366225"/>
            <a:ext cx="222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61" name="Google Shape;361;p15"/>
          <p:cNvSpPr txBox="1">
            <a:spLocks noGrp="1"/>
          </p:cNvSpPr>
          <p:nvPr>
            <p:ph type="subTitle" idx="3"/>
          </p:nvPr>
        </p:nvSpPr>
        <p:spPr>
          <a:xfrm>
            <a:off x="3450462" y="3986148"/>
            <a:ext cx="222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62" name="Google Shape;362;p15"/>
          <p:cNvSpPr txBox="1">
            <a:spLocks noGrp="1"/>
          </p:cNvSpPr>
          <p:nvPr>
            <p:ph type="subTitle" idx="4"/>
          </p:nvPr>
        </p:nvSpPr>
        <p:spPr>
          <a:xfrm>
            <a:off x="3450462" y="2366225"/>
            <a:ext cx="222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63" name="Google Shape;363;p15"/>
          <p:cNvSpPr txBox="1">
            <a:spLocks noGrp="1"/>
          </p:cNvSpPr>
          <p:nvPr>
            <p:ph type="subTitle" idx="5"/>
          </p:nvPr>
        </p:nvSpPr>
        <p:spPr>
          <a:xfrm>
            <a:off x="738188" y="3986149"/>
            <a:ext cx="222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64" name="Google Shape;364;p15"/>
          <p:cNvSpPr txBox="1">
            <a:spLocks noGrp="1"/>
          </p:cNvSpPr>
          <p:nvPr>
            <p:ph type="subTitle" idx="6"/>
          </p:nvPr>
        </p:nvSpPr>
        <p:spPr>
          <a:xfrm>
            <a:off x="6178012" y="3986148"/>
            <a:ext cx="222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65" name="Google Shape;365;p15"/>
          <p:cNvSpPr txBox="1">
            <a:spLocks noGrp="1"/>
          </p:cNvSpPr>
          <p:nvPr>
            <p:ph type="title"/>
          </p:nvPr>
        </p:nvSpPr>
        <p:spPr>
          <a:xfrm>
            <a:off x="713225" y="43811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66" name="Google Shape;366;p15"/>
          <p:cNvSpPr txBox="1">
            <a:spLocks noGrp="1"/>
          </p:cNvSpPr>
          <p:nvPr>
            <p:ph type="title" idx="7" hasCustomPrompt="1"/>
          </p:nvPr>
        </p:nvSpPr>
        <p:spPr>
          <a:xfrm>
            <a:off x="1077188" y="1939097"/>
            <a:ext cx="1549800" cy="37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400"/>
              <a:buNone/>
              <a:defRPr sz="1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67" name="Google Shape;367;p15"/>
          <p:cNvSpPr txBox="1">
            <a:spLocks noGrp="1"/>
          </p:cNvSpPr>
          <p:nvPr>
            <p:ph type="title" idx="8" hasCustomPrompt="1"/>
          </p:nvPr>
        </p:nvSpPr>
        <p:spPr>
          <a:xfrm>
            <a:off x="1077188" y="3594327"/>
            <a:ext cx="1549800" cy="3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400"/>
              <a:buNone/>
              <a:defRPr sz="1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68" name="Google Shape;368;p15"/>
          <p:cNvSpPr txBox="1">
            <a:spLocks noGrp="1"/>
          </p:cNvSpPr>
          <p:nvPr>
            <p:ph type="title" idx="9" hasCustomPrompt="1"/>
          </p:nvPr>
        </p:nvSpPr>
        <p:spPr>
          <a:xfrm>
            <a:off x="3789462" y="1939097"/>
            <a:ext cx="1549800" cy="37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400"/>
              <a:buNone/>
              <a:defRPr sz="1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69" name="Google Shape;369;p15"/>
          <p:cNvSpPr txBox="1">
            <a:spLocks noGrp="1"/>
          </p:cNvSpPr>
          <p:nvPr>
            <p:ph type="title" idx="13" hasCustomPrompt="1"/>
          </p:nvPr>
        </p:nvSpPr>
        <p:spPr>
          <a:xfrm>
            <a:off x="3789462" y="3594327"/>
            <a:ext cx="1549800" cy="3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400"/>
              <a:buNone/>
              <a:defRPr sz="1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70" name="Google Shape;370;p15"/>
          <p:cNvSpPr txBox="1">
            <a:spLocks noGrp="1"/>
          </p:cNvSpPr>
          <p:nvPr>
            <p:ph type="title" idx="14" hasCustomPrompt="1"/>
          </p:nvPr>
        </p:nvSpPr>
        <p:spPr>
          <a:xfrm>
            <a:off x="6517012" y="1939097"/>
            <a:ext cx="1549800" cy="37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400"/>
              <a:buNone/>
              <a:defRPr sz="1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71" name="Google Shape;371;p15"/>
          <p:cNvSpPr txBox="1">
            <a:spLocks noGrp="1"/>
          </p:cNvSpPr>
          <p:nvPr>
            <p:ph type="title" idx="15" hasCustomPrompt="1"/>
          </p:nvPr>
        </p:nvSpPr>
        <p:spPr>
          <a:xfrm>
            <a:off x="6517012" y="3594327"/>
            <a:ext cx="1549800" cy="3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400"/>
              <a:buNone/>
              <a:defRPr sz="1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372" name="Google Shape;372;p15"/>
          <p:cNvGrpSpPr/>
          <p:nvPr/>
        </p:nvGrpSpPr>
        <p:grpSpPr>
          <a:xfrm>
            <a:off x="172949" y="-537527"/>
            <a:ext cx="1705807" cy="1773960"/>
            <a:chOff x="172949" y="-537527"/>
            <a:chExt cx="1705807" cy="1773960"/>
          </a:xfrm>
        </p:grpSpPr>
        <p:sp>
          <p:nvSpPr>
            <p:cNvPr id="373" name="Google Shape;373;p15"/>
            <p:cNvSpPr/>
            <p:nvPr/>
          </p:nvSpPr>
          <p:spPr>
            <a:xfrm rot="1681108" flipH="1">
              <a:off x="368919" y="128847"/>
              <a:ext cx="1195191" cy="878340"/>
            </a:xfrm>
            <a:custGeom>
              <a:avLst/>
              <a:gdLst/>
              <a:ahLst/>
              <a:cxnLst/>
              <a:rect l="l" t="t" r="r" b="b"/>
              <a:pathLst>
                <a:path w="10885" h="7999" extrusionOk="0">
                  <a:moveTo>
                    <a:pt x="1" y="0"/>
                  </a:moveTo>
                  <a:lnTo>
                    <a:pt x="5607" y="7998"/>
                  </a:lnTo>
                  <a:lnTo>
                    <a:pt x="10884" y="544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5"/>
            <p:cNvSpPr/>
            <p:nvPr/>
          </p:nvSpPr>
          <p:spPr>
            <a:xfrm rot="1681108" flipH="1">
              <a:off x="319773" y="-263125"/>
              <a:ext cx="1412159" cy="977385"/>
            </a:xfrm>
            <a:custGeom>
              <a:avLst/>
              <a:gdLst/>
              <a:ahLst/>
              <a:cxnLst/>
              <a:rect l="l" t="t" r="r" b="b"/>
              <a:pathLst>
                <a:path w="12861" h="8901" extrusionOk="0">
                  <a:moveTo>
                    <a:pt x="1" y="3458"/>
                  </a:moveTo>
                  <a:lnTo>
                    <a:pt x="12860" y="1"/>
                  </a:lnTo>
                  <a:lnTo>
                    <a:pt x="10884" y="890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5" name="Google Shape;375;p15"/>
          <p:cNvGrpSpPr/>
          <p:nvPr/>
        </p:nvGrpSpPr>
        <p:grpSpPr>
          <a:xfrm>
            <a:off x="5663849" y="4216804"/>
            <a:ext cx="1898886" cy="1853388"/>
            <a:chOff x="5663849" y="4216804"/>
            <a:chExt cx="1898886" cy="1853388"/>
          </a:xfrm>
        </p:grpSpPr>
        <p:sp>
          <p:nvSpPr>
            <p:cNvPr id="376" name="Google Shape;376;p15"/>
            <p:cNvSpPr/>
            <p:nvPr/>
          </p:nvSpPr>
          <p:spPr>
            <a:xfrm rot="3754443">
              <a:off x="6149002" y="4545572"/>
              <a:ext cx="1338310" cy="983239"/>
            </a:xfrm>
            <a:custGeom>
              <a:avLst/>
              <a:gdLst/>
              <a:ahLst/>
              <a:cxnLst/>
              <a:rect l="l" t="t" r="r" b="b"/>
              <a:pathLst>
                <a:path w="8718" h="6405" extrusionOk="0">
                  <a:moveTo>
                    <a:pt x="0" y="6405"/>
                  </a:moveTo>
                  <a:lnTo>
                    <a:pt x="8718" y="3138"/>
                  </a:lnTo>
                  <a:lnTo>
                    <a:pt x="776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5"/>
            <p:cNvSpPr/>
            <p:nvPr/>
          </p:nvSpPr>
          <p:spPr>
            <a:xfrm rot="3754443">
              <a:off x="5730416" y="4772760"/>
              <a:ext cx="1338310" cy="963282"/>
            </a:xfrm>
            <a:custGeom>
              <a:avLst/>
              <a:gdLst/>
              <a:ahLst/>
              <a:cxnLst/>
              <a:rect l="l" t="t" r="r" b="b"/>
              <a:pathLst>
                <a:path w="8718" h="6275" extrusionOk="0">
                  <a:moveTo>
                    <a:pt x="0" y="3268"/>
                  </a:moveTo>
                  <a:lnTo>
                    <a:pt x="8718" y="1"/>
                  </a:lnTo>
                  <a:lnTo>
                    <a:pt x="4073" y="627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8" name="Google Shape;378;p15"/>
          <p:cNvGrpSpPr/>
          <p:nvPr/>
        </p:nvGrpSpPr>
        <p:grpSpPr>
          <a:xfrm rot="876686">
            <a:off x="7894765" y="-482893"/>
            <a:ext cx="2229958" cy="2414730"/>
            <a:chOff x="8060764" y="-625152"/>
            <a:chExt cx="1984950" cy="2149421"/>
          </a:xfrm>
        </p:grpSpPr>
        <p:sp>
          <p:nvSpPr>
            <p:cNvPr id="379" name="Google Shape;379;p15"/>
            <p:cNvSpPr/>
            <p:nvPr/>
          </p:nvSpPr>
          <p:spPr>
            <a:xfrm rot="7900665" flipH="1">
              <a:off x="7975906" y="-11169"/>
              <a:ext cx="1930694" cy="638887"/>
            </a:xfrm>
            <a:custGeom>
              <a:avLst/>
              <a:gdLst/>
              <a:ahLst/>
              <a:cxnLst/>
              <a:rect l="l" t="t" r="r" b="b"/>
              <a:pathLst>
                <a:path w="13935" h="4611" extrusionOk="0">
                  <a:moveTo>
                    <a:pt x="0" y="3779"/>
                  </a:moveTo>
                  <a:lnTo>
                    <a:pt x="12920" y="1"/>
                  </a:lnTo>
                  <a:lnTo>
                    <a:pt x="13934" y="461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5"/>
            <p:cNvSpPr/>
            <p:nvPr/>
          </p:nvSpPr>
          <p:spPr>
            <a:xfrm rot="7900665" flipH="1">
              <a:off x="8201184" y="66070"/>
              <a:ext cx="1790205" cy="948562"/>
            </a:xfrm>
            <a:custGeom>
              <a:avLst/>
              <a:gdLst/>
              <a:ahLst/>
              <a:cxnLst/>
              <a:rect l="l" t="t" r="r" b="b"/>
              <a:pathLst>
                <a:path w="12921" h="6846" extrusionOk="0">
                  <a:moveTo>
                    <a:pt x="0" y="6846"/>
                  </a:moveTo>
                  <a:lnTo>
                    <a:pt x="12920" y="3068"/>
                  </a:lnTo>
                  <a:lnTo>
                    <a:pt x="51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1" name="Google Shape;381;p15"/>
          <p:cNvGrpSpPr/>
          <p:nvPr/>
        </p:nvGrpSpPr>
        <p:grpSpPr>
          <a:xfrm>
            <a:off x="-569804" y="4738123"/>
            <a:ext cx="1489152" cy="1433271"/>
            <a:chOff x="-569804" y="4738123"/>
            <a:chExt cx="1489152" cy="1433271"/>
          </a:xfrm>
        </p:grpSpPr>
        <p:sp>
          <p:nvSpPr>
            <p:cNvPr id="382" name="Google Shape;382;p15"/>
            <p:cNvSpPr/>
            <p:nvPr/>
          </p:nvSpPr>
          <p:spPr>
            <a:xfrm rot="5400000">
              <a:off x="-757861" y="4926180"/>
              <a:ext cx="1433271" cy="1057157"/>
            </a:xfrm>
            <a:custGeom>
              <a:avLst/>
              <a:gdLst/>
              <a:ahLst/>
              <a:cxnLst/>
              <a:rect l="l" t="t" r="r" b="b"/>
              <a:pathLst>
                <a:path w="13371" h="9862" extrusionOk="0">
                  <a:moveTo>
                    <a:pt x="0" y="0"/>
                  </a:moveTo>
                  <a:lnTo>
                    <a:pt x="1144" y="9861"/>
                  </a:lnTo>
                  <a:lnTo>
                    <a:pt x="13371" y="563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5"/>
            <p:cNvSpPr/>
            <p:nvPr/>
          </p:nvSpPr>
          <p:spPr>
            <a:xfrm rot="5400000">
              <a:off x="-315200" y="4936846"/>
              <a:ext cx="1433271" cy="1035825"/>
            </a:xfrm>
            <a:custGeom>
              <a:avLst/>
              <a:gdLst/>
              <a:ahLst/>
              <a:cxnLst/>
              <a:rect l="l" t="t" r="r" b="b"/>
              <a:pathLst>
                <a:path w="13371" h="9663" extrusionOk="0">
                  <a:moveTo>
                    <a:pt x="0" y="4030"/>
                  </a:moveTo>
                  <a:lnTo>
                    <a:pt x="8847" y="1"/>
                  </a:lnTo>
                  <a:lnTo>
                    <a:pt x="13371" y="96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3"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5" name="Google Shape;385;p16"/>
          <p:cNvGrpSpPr/>
          <p:nvPr/>
        </p:nvGrpSpPr>
        <p:grpSpPr>
          <a:xfrm>
            <a:off x="-303612" y="-135163"/>
            <a:ext cx="965663" cy="954423"/>
            <a:chOff x="-254353" y="1387549"/>
            <a:chExt cx="965663" cy="954423"/>
          </a:xfrm>
        </p:grpSpPr>
        <p:sp>
          <p:nvSpPr>
            <p:cNvPr id="386" name="Google Shape;386;p16"/>
            <p:cNvSpPr/>
            <p:nvPr/>
          </p:nvSpPr>
          <p:spPr>
            <a:xfrm rot="230554">
              <a:off x="-232625" y="1417687"/>
              <a:ext cx="922206" cy="679393"/>
            </a:xfrm>
            <a:custGeom>
              <a:avLst/>
              <a:gdLst/>
              <a:ahLst/>
              <a:cxnLst/>
              <a:rect l="l" t="t" r="r" b="b"/>
              <a:pathLst>
                <a:path w="14516" h="10694" extrusionOk="0">
                  <a:moveTo>
                    <a:pt x="1" y="2366"/>
                  </a:moveTo>
                  <a:lnTo>
                    <a:pt x="3380" y="10693"/>
                  </a:lnTo>
                  <a:lnTo>
                    <a:pt x="145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6"/>
            <p:cNvSpPr/>
            <p:nvPr/>
          </p:nvSpPr>
          <p:spPr>
            <a:xfrm rot="230554">
              <a:off x="-25347" y="1424639"/>
              <a:ext cx="707474" cy="894634"/>
            </a:xfrm>
            <a:custGeom>
              <a:avLst/>
              <a:gdLst/>
              <a:ahLst/>
              <a:cxnLst/>
              <a:rect l="l" t="t" r="r" b="b"/>
              <a:pathLst>
                <a:path w="11136" h="14082" extrusionOk="0">
                  <a:moveTo>
                    <a:pt x="0" y="10693"/>
                  </a:moveTo>
                  <a:lnTo>
                    <a:pt x="9862" y="14082"/>
                  </a:lnTo>
                  <a:lnTo>
                    <a:pt x="111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" name="Google Shape;388;p16"/>
          <p:cNvGrpSpPr/>
          <p:nvPr/>
        </p:nvGrpSpPr>
        <p:grpSpPr>
          <a:xfrm rot="-796031">
            <a:off x="8204001" y="-1214522"/>
            <a:ext cx="958862" cy="1850737"/>
            <a:chOff x="8474260" y="-525788"/>
            <a:chExt cx="544816" cy="1051572"/>
          </a:xfrm>
        </p:grpSpPr>
        <p:sp>
          <p:nvSpPr>
            <p:cNvPr id="389" name="Google Shape;389;p16"/>
            <p:cNvSpPr/>
            <p:nvPr/>
          </p:nvSpPr>
          <p:spPr>
            <a:xfrm rot="5400000">
              <a:off x="8145497" y="-197025"/>
              <a:ext cx="1051570" cy="394043"/>
            </a:xfrm>
            <a:custGeom>
              <a:avLst/>
              <a:gdLst/>
              <a:ahLst/>
              <a:cxnLst/>
              <a:rect l="l" t="t" r="r" b="b"/>
              <a:pathLst>
                <a:path w="10755" h="4030" extrusionOk="0">
                  <a:moveTo>
                    <a:pt x="0" y="2747"/>
                  </a:moveTo>
                  <a:lnTo>
                    <a:pt x="10754" y="4030"/>
                  </a:lnTo>
                  <a:lnTo>
                    <a:pt x="30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6"/>
            <p:cNvSpPr/>
            <p:nvPr/>
          </p:nvSpPr>
          <p:spPr>
            <a:xfrm rot="5400000">
              <a:off x="8369990" y="-123303"/>
              <a:ext cx="753356" cy="544816"/>
            </a:xfrm>
            <a:custGeom>
              <a:avLst/>
              <a:gdLst/>
              <a:ahLst/>
              <a:cxnLst/>
              <a:rect l="l" t="t" r="r" b="b"/>
              <a:pathLst>
                <a:path w="7705" h="5572" extrusionOk="0">
                  <a:moveTo>
                    <a:pt x="1" y="1542"/>
                  </a:moveTo>
                  <a:lnTo>
                    <a:pt x="7704" y="5572"/>
                  </a:lnTo>
                  <a:lnTo>
                    <a:pt x="7193" y="0"/>
                  </a:lnTo>
                  <a:close/>
                </a:path>
              </a:pathLst>
            </a:custGeom>
            <a:solidFill>
              <a:srgbClr val="ABD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1" name="Google Shape;391;p16"/>
          <p:cNvSpPr txBox="1">
            <a:spLocks noGrp="1"/>
          </p:cNvSpPr>
          <p:nvPr>
            <p:ph type="ctrTitle"/>
          </p:nvPr>
        </p:nvSpPr>
        <p:spPr>
          <a:xfrm flipH="1">
            <a:off x="1430400" y="986925"/>
            <a:ext cx="2390700" cy="66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92" name="Google Shape;392;p16"/>
          <p:cNvSpPr txBox="1">
            <a:spLocks noGrp="1"/>
          </p:cNvSpPr>
          <p:nvPr>
            <p:ph type="subTitle" idx="1"/>
          </p:nvPr>
        </p:nvSpPr>
        <p:spPr>
          <a:xfrm flipH="1">
            <a:off x="1165650" y="4202242"/>
            <a:ext cx="2920200" cy="6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93" name="Google Shape;393;p16"/>
          <p:cNvSpPr txBox="1">
            <a:spLocks noGrp="1"/>
          </p:cNvSpPr>
          <p:nvPr>
            <p:ph type="ctrTitle" idx="2"/>
          </p:nvPr>
        </p:nvSpPr>
        <p:spPr>
          <a:xfrm flipH="1">
            <a:off x="5322900" y="986925"/>
            <a:ext cx="2390700" cy="66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94" name="Google Shape;394;p16"/>
          <p:cNvSpPr txBox="1">
            <a:spLocks noGrp="1"/>
          </p:cNvSpPr>
          <p:nvPr>
            <p:ph type="subTitle" idx="3"/>
          </p:nvPr>
        </p:nvSpPr>
        <p:spPr>
          <a:xfrm flipH="1">
            <a:off x="5058150" y="4202242"/>
            <a:ext cx="2920200" cy="6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4"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17"/>
          <p:cNvSpPr txBox="1">
            <a:spLocks noGrp="1"/>
          </p:cNvSpPr>
          <p:nvPr>
            <p:ph type="title"/>
          </p:nvPr>
        </p:nvSpPr>
        <p:spPr>
          <a:xfrm>
            <a:off x="592832" y="438126"/>
            <a:ext cx="7960200" cy="7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97" name="Google Shape;397;p17"/>
          <p:cNvSpPr txBox="1">
            <a:spLocks noGrp="1"/>
          </p:cNvSpPr>
          <p:nvPr>
            <p:ph type="subTitle" idx="1"/>
          </p:nvPr>
        </p:nvSpPr>
        <p:spPr>
          <a:xfrm flipH="1">
            <a:off x="1153581" y="3649860"/>
            <a:ext cx="1659300" cy="6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8" name="Google Shape;398;p17"/>
          <p:cNvSpPr txBox="1">
            <a:spLocks noGrp="1"/>
          </p:cNvSpPr>
          <p:nvPr>
            <p:ph type="subTitle" idx="2"/>
          </p:nvPr>
        </p:nvSpPr>
        <p:spPr>
          <a:xfrm flipH="1">
            <a:off x="1150790" y="1881638"/>
            <a:ext cx="1659300" cy="6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9" name="Google Shape;399;p17"/>
          <p:cNvSpPr txBox="1">
            <a:spLocks noGrp="1"/>
          </p:cNvSpPr>
          <p:nvPr>
            <p:ph type="subTitle" idx="3"/>
          </p:nvPr>
        </p:nvSpPr>
        <p:spPr>
          <a:xfrm flipH="1">
            <a:off x="6352556" y="3645610"/>
            <a:ext cx="1659300" cy="6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0" name="Google Shape;400;p17"/>
          <p:cNvSpPr txBox="1">
            <a:spLocks noGrp="1"/>
          </p:cNvSpPr>
          <p:nvPr>
            <p:ph type="subTitle" idx="4"/>
          </p:nvPr>
        </p:nvSpPr>
        <p:spPr>
          <a:xfrm flipH="1">
            <a:off x="6349765" y="1880463"/>
            <a:ext cx="1659300" cy="61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1" name="Google Shape;401;p17"/>
          <p:cNvSpPr txBox="1">
            <a:spLocks noGrp="1"/>
          </p:cNvSpPr>
          <p:nvPr>
            <p:ph type="subTitle" idx="5"/>
          </p:nvPr>
        </p:nvSpPr>
        <p:spPr>
          <a:xfrm flipH="1">
            <a:off x="1153581" y="3269159"/>
            <a:ext cx="1659300" cy="44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None/>
              <a:defRPr sz="1800" b="1"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02" name="Google Shape;402;p17"/>
          <p:cNvSpPr txBox="1">
            <a:spLocks noGrp="1"/>
          </p:cNvSpPr>
          <p:nvPr>
            <p:ph type="subTitle" idx="6"/>
          </p:nvPr>
        </p:nvSpPr>
        <p:spPr>
          <a:xfrm flipH="1">
            <a:off x="1150802" y="1502963"/>
            <a:ext cx="1659300" cy="44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None/>
              <a:defRPr sz="1800" b="1"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03" name="Google Shape;403;p17"/>
          <p:cNvSpPr txBox="1">
            <a:spLocks noGrp="1"/>
          </p:cNvSpPr>
          <p:nvPr>
            <p:ph type="subTitle" idx="7"/>
          </p:nvPr>
        </p:nvSpPr>
        <p:spPr>
          <a:xfrm flipH="1">
            <a:off x="6352556" y="3269161"/>
            <a:ext cx="1659300" cy="44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None/>
              <a:defRPr sz="1800" b="1"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04" name="Google Shape;404;p17"/>
          <p:cNvSpPr txBox="1">
            <a:spLocks noGrp="1"/>
          </p:cNvSpPr>
          <p:nvPr>
            <p:ph type="subTitle" idx="8"/>
          </p:nvPr>
        </p:nvSpPr>
        <p:spPr>
          <a:xfrm flipH="1">
            <a:off x="6349776" y="1502963"/>
            <a:ext cx="1659300" cy="44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None/>
              <a:defRPr sz="1800" b="1"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grpSp>
        <p:nvGrpSpPr>
          <p:cNvPr id="405" name="Google Shape;405;p17"/>
          <p:cNvGrpSpPr/>
          <p:nvPr/>
        </p:nvGrpSpPr>
        <p:grpSpPr>
          <a:xfrm flipH="1">
            <a:off x="6474584" y="-803700"/>
            <a:ext cx="2669424" cy="1697141"/>
            <a:chOff x="-408775" y="-716093"/>
            <a:chExt cx="2528343" cy="1607446"/>
          </a:xfrm>
        </p:grpSpPr>
        <p:sp>
          <p:nvSpPr>
            <p:cNvPr id="406" name="Google Shape;406;p17"/>
            <p:cNvSpPr/>
            <p:nvPr/>
          </p:nvSpPr>
          <p:spPr>
            <a:xfrm>
              <a:off x="-408775" y="-476905"/>
              <a:ext cx="1194900" cy="1194372"/>
            </a:xfrm>
            <a:custGeom>
              <a:avLst/>
              <a:gdLst/>
              <a:ahLst/>
              <a:cxnLst/>
              <a:rect l="l" t="t" r="r" b="b"/>
              <a:pathLst>
                <a:path w="35738" h="26672" extrusionOk="0">
                  <a:moveTo>
                    <a:pt x="0" y="1"/>
                  </a:moveTo>
                  <a:lnTo>
                    <a:pt x="0" y="26672"/>
                  </a:lnTo>
                  <a:lnTo>
                    <a:pt x="35738" y="266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7"/>
            <p:cNvSpPr/>
            <p:nvPr/>
          </p:nvSpPr>
          <p:spPr>
            <a:xfrm rot="-1295881">
              <a:off x="98106" y="-398826"/>
              <a:ext cx="1909418" cy="972912"/>
            </a:xfrm>
            <a:custGeom>
              <a:avLst/>
              <a:gdLst/>
              <a:ahLst/>
              <a:cxnLst/>
              <a:rect l="l" t="t" r="r" b="b"/>
              <a:pathLst>
                <a:path w="53286" h="27151" extrusionOk="0">
                  <a:moveTo>
                    <a:pt x="0" y="1"/>
                  </a:moveTo>
                  <a:lnTo>
                    <a:pt x="13186" y="27150"/>
                  </a:lnTo>
                  <a:lnTo>
                    <a:pt x="53286" y="2199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7"/>
            <p:cNvSpPr/>
            <p:nvPr/>
          </p:nvSpPr>
          <p:spPr>
            <a:xfrm rot="-1295881">
              <a:off x="633684" y="-67997"/>
              <a:ext cx="1436955" cy="539938"/>
            </a:xfrm>
            <a:custGeom>
              <a:avLst/>
              <a:gdLst/>
              <a:ahLst/>
              <a:cxnLst/>
              <a:rect l="l" t="t" r="r" b="b"/>
              <a:pathLst>
                <a:path w="40101" h="15068" extrusionOk="0">
                  <a:moveTo>
                    <a:pt x="16089" y="0"/>
                  </a:moveTo>
                  <a:lnTo>
                    <a:pt x="1" y="15067"/>
                  </a:lnTo>
                  <a:lnTo>
                    <a:pt x="40101" y="9910"/>
                  </a:lnTo>
                  <a:lnTo>
                    <a:pt x="1608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9" name="Google Shape;409;p17"/>
          <p:cNvGrpSpPr/>
          <p:nvPr/>
        </p:nvGrpSpPr>
        <p:grpSpPr>
          <a:xfrm rot="-8654756" flipH="1">
            <a:off x="-822893" y="4428440"/>
            <a:ext cx="2252499" cy="1697109"/>
            <a:chOff x="-13924" y="-716093"/>
            <a:chExt cx="2133492" cy="1607446"/>
          </a:xfrm>
        </p:grpSpPr>
        <p:sp>
          <p:nvSpPr>
            <p:cNvPr id="410" name="Google Shape;410;p17"/>
            <p:cNvSpPr/>
            <p:nvPr/>
          </p:nvSpPr>
          <p:spPr>
            <a:xfrm rot="-1295881">
              <a:off x="98106" y="-398826"/>
              <a:ext cx="1909418" cy="972912"/>
            </a:xfrm>
            <a:custGeom>
              <a:avLst/>
              <a:gdLst/>
              <a:ahLst/>
              <a:cxnLst/>
              <a:rect l="l" t="t" r="r" b="b"/>
              <a:pathLst>
                <a:path w="53286" h="27151" extrusionOk="0">
                  <a:moveTo>
                    <a:pt x="0" y="1"/>
                  </a:moveTo>
                  <a:lnTo>
                    <a:pt x="13186" y="27150"/>
                  </a:lnTo>
                  <a:lnTo>
                    <a:pt x="53286" y="2199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7"/>
            <p:cNvSpPr/>
            <p:nvPr/>
          </p:nvSpPr>
          <p:spPr>
            <a:xfrm rot="-1295881">
              <a:off x="633684" y="-67997"/>
              <a:ext cx="1436955" cy="539938"/>
            </a:xfrm>
            <a:custGeom>
              <a:avLst/>
              <a:gdLst/>
              <a:ahLst/>
              <a:cxnLst/>
              <a:rect l="l" t="t" r="r" b="b"/>
              <a:pathLst>
                <a:path w="40101" h="15068" extrusionOk="0">
                  <a:moveTo>
                    <a:pt x="16089" y="0"/>
                  </a:moveTo>
                  <a:lnTo>
                    <a:pt x="1" y="15067"/>
                  </a:lnTo>
                  <a:lnTo>
                    <a:pt x="40101" y="9910"/>
                  </a:lnTo>
                  <a:lnTo>
                    <a:pt x="1608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CUSTOM_7">
    <p:bg>
      <p:bgPr>
        <a:solidFill>
          <a:schemeClr val="accent1"/>
        </a:solidFill>
        <a:effectLst/>
      </p:bgPr>
    </p:bg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18"/>
          <p:cNvSpPr txBox="1">
            <a:spLocks noGrp="1"/>
          </p:cNvSpPr>
          <p:nvPr>
            <p:ph type="title"/>
          </p:nvPr>
        </p:nvSpPr>
        <p:spPr>
          <a:xfrm>
            <a:off x="1581900" y="2973376"/>
            <a:ext cx="5980200" cy="5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14" name="Google Shape;414;p18"/>
          <p:cNvSpPr txBox="1">
            <a:spLocks noGrp="1"/>
          </p:cNvSpPr>
          <p:nvPr>
            <p:ph type="subTitle" idx="1"/>
          </p:nvPr>
        </p:nvSpPr>
        <p:spPr>
          <a:xfrm>
            <a:off x="1580250" y="1653351"/>
            <a:ext cx="5983500" cy="13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15" name="Google Shape;415;p18"/>
          <p:cNvGrpSpPr/>
          <p:nvPr/>
        </p:nvGrpSpPr>
        <p:grpSpPr>
          <a:xfrm rot="-1763700">
            <a:off x="729718" y="531156"/>
            <a:ext cx="732671" cy="994498"/>
            <a:chOff x="1113584" y="120875"/>
            <a:chExt cx="993686" cy="1348790"/>
          </a:xfrm>
        </p:grpSpPr>
        <p:sp>
          <p:nvSpPr>
            <p:cNvPr id="416" name="Google Shape;416;p18"/>
            <p:cNvSpPr/>
            <p:nvPr/>
          </p:nvSpPr>
          <p:spPr>
            <a:xfrm rot="5400000">
              <a:off x="1343429" y="-108967"/>
              <a:ext cx="314154" cy="773838"/>
            </a:xfrm>
            <a:custGeom>
              <a:avLst/>
              <a:gdLst/>
              <a:ahLst/>
              <a:cxnLst/>
              <a:rect l="l" t="t" r="r" b="b"/>
              <a:pathLst>
                <a:path w="3381" h="8328" extrusionOk="0">
                  <a:moveTo>
                    <a:pt x="512" y="5572"/>
                  </a:moveTo>
                  <a:lnTo>
                    <a:pt x="3380" y="832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8"/>
            <p:cNvSpPr/>
            <p:nvPr/>
          </p:nvSpPr>
          <p:spPr>
            <a:xfrm rot="5400000">
              <a:off x="936032" y="298427"/>
              <a:ext cx="1348790" cy="993686"/>
            </a:xfrm>
            <a:custGeom>
              <a:avLst/>
              <a:gdLst/>
              <a:ahLst/>
              <a:cxnLst/>
              <a:rect l="l" t="t" r="r" b="b"/>
              <a:pathLst>
                <a:path w="14516" h="10694" extrusionOk="0">
                  <a:moveTo>
                    <a:pt x="1" y="2366"/>
                  </a:moveTo>
                  <a:lnTo>
                    <a:pt x="3380" y="10693"/>
                  </a:lnTo>
                  <a:lnTo>
                    <a:pt x="145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8" name="Google Shape;418;p18"/>
          <p:cNvGrpSpPr/>
          <p:nvPr/>
        </p:nvGrpSpPr>
        <p:grpSpPr>
          <a:xfrm rot="9036300">
            <a:off x="7682016" y="3608532"/>
            <a:ext cx="732671" cy="994498"/>
            <a:chOff x="1113584" y="120875"/>
            <a:chExt cx="993686" cy="1348790"/>
          </a:xfrm>
        </p:grpSpPr>
        <p:sp>
          <p:nvSpPr>
            <p:cNvPr id="419" name="Google Shape;419;p18"/>
            <p:cNvSpPr/>
            <p:nvPr/>
          </p:nvSpPr>
          <p:spPr>
            <a:xfrm rot="5400000">
              <a:off x="1343429" y="-108967"/>
              <a:ext cx="314154" cy="773838"/>
            </a:xfrm>
            <a:custGeom>
              <a:avLst/>
              <a:gdLst/>
              <a:ahLst/>
              <a:cxnLst/>
              <a:rect l="l" t="t" r="r" b="b"/>
              <a:pathLst>
                <a:path w="3381" h="8328" extrusionOk="0">
                  <a:moveTo>
                    <a:pt x="512" y="5572"/>
                  </a:moveTo>
                  <a:lnTo>
                    <a:pt x="3380" y="832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8"/>
            <p:cNvSpPr/>
            <p:nvPr/>
          </p:nvSpPr>
          <p:spPr>
            <a:xfrm rot="5400000">
              <a:off x="936032" y="298427"/>
              <a:ext cx="1348790" cy="993686"/>
            </a:xfrm>
            <a:custGeom>
              <a:avLst/>
              <a:gdLst/>
              <a:ahLst/>
              <a:cxnLst/>
              <a:rect l="l" t="t" r="r" b="b"/>
              <a:pathLst>
                <a:path w="14516" h="10694" extrusionOk="0">
                  <a:moveTo>
                    <a:pt x="1" y="2366"/>
                  </a:moveTo>
                  <a:lnTo>
                    <a:pt x="3380" y="10693"/>
                  </a:lnTo>
                  <a:lnTo>
                    <a:pt x="145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1">
  <p:cSld name="CUSTOM_8">
    <p:bg>
      <p:bgPr>
        <a:solidFill>
          <a:schemeClr val="accent1"/>
        </a:solidFill>
        <a:effectLst/>
      </p:bgPr>
    </p:bg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19"/>
          <p:cNvSpPr txBox="1">
            <a:spLocks noGrp="1"/>
          </p:cNvSpPr>
          <p:nvPr>
            <p:ph type="title"/>
          </p:nvPr>
        </p:nvSpPr>
        <p:spPr>
          <a:xfrm>
            <a:off x="1850150" y="2890200"/>
            <a:ext cx="5443800" cy="91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4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42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42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42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42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42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42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42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42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423" name="Google Shape;423;p19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2825400" y="1298635"/>
            <a:ext cx="3493200" cy="1139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72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Fira Sans Extra Condensed Medium"/>
              <a:buNone/>
              <a:defRPr sz="36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Fira Sans Extra Condensed Medium"/>
              <a:buNone/>
              <a:defRPr sz="36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Fira Sans Extra Condensed Medium"/>
              <a:buNone/>
              <a:defRPr sz="36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Fira Sans Extra Condensed Medium"/>
              <a:buNone/>
              <a:defRPr sz="36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Fira Sans Extra Condensed Medium"/>
              <a:buNone/>
              <a:defRPr sz="36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Fira Sans Extra Condensed Medium"/>
              <a:buNone/>
              <a:defRPr sz="36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Fira Sans Extra Condensed Medium"/>
              <a:buNone/>
              <a:defRPr sz="36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Fira Sans Extra Condensed Medium"/>
              <a:buNone/>
              <a:defRPr sz="36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24" name="Google Shape;424;p19"/>
          <p:cNvSpPr txBox="1">
            <a:spLocks noGrp="1"/>
          </p:cNvSpPr>
          <p:nvPr>
            <p:ph type="subTitle" idx="1"/>
          </p:nvPr>
        </p:nvSpPr>
        <p:spPr>
          <a:xfrm>
            <a:off x="2641600" y="3705400"/>
            <a:ext cx="3860700" cy="36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grpSp>
        <p:nvGrpSpPr>
          <p:cNvPr id="425" name="Google Shape;425;p19"/>
          <p:cNvGrpSpPr/>
          <p:nvPr/>
        </p:nvGrpSpPr>
        <p:grpSpPr>
          <a:xfrm>
            <a:off x="-546380" y="-1044707"/>
            <a:ext cx="10889497" cy="7393015"/>
            <a:chOff x="-546380" y="-1044707"/>
            <a:chExt cx="10889497" cy="7393015"/>
          </a:xfrm>
        </p:grpSpPr>
        <p:sp>
          <p:nvSpPr>
            <p:cNvPr id="426" name="Google Shape;426;p19"/>
            <p:cNvSpPr/>
            <p:nvPr/>
          </p:nvSpPr>
          <p:spPr>
            <a:xfrm rot="-5400000" flipH="1">
              <a:off x="1108456" y="-613589"/>
              <a:ext cx="1989853" cy="1458902"/>
            </a:xfrm>
            <a:custGeom>
              <a:avLst/>
              <a:gdLst/>
              <a:ahLst/>
              <a:cxnLst/>
              <a:rect l="l" t="t" r="r" b="b"/>
              <a:pathLst>
                <a:path w="14516" h="5053" extrusionOk="0">
                  <a:moveTo>
                    <a:pt x="1" y="5052"/>
                  </a:moveTo>
                  <a:lnTo>
                    <a:pt x="12990" y="0"/>
                  </a:lnTo>
                  <a:lnTo>
                    <a:pt x="14515" y="268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9"/>
            <p:cNvSpPr/>
            <p:nvPr/>
          </p:nvSpPr>
          <p:spPr>
            <a:xfrm rot="4738008">
              <a:off x="7624339" y="-1114176"/>
              <a:ext cx="1421097" cy="1896782"/>
            </a:xfrm>
            <a:custGeom>
              <a:avLst/>
              <a:gdLst/>
              <a:ahLst/>
              <a:cxnLst/>
              <a:rect l="l" t="t" r="r" b="b"/>
              <a:pathLst>
                <a:path w="5850" h="7808" extrusionOk="0">
                  <a:moveTo>
                    <a:pt x="1" y="0"/>
                  </a:moveTo>
                  <a:lnTo>
                    <a:pt x="1456" y="7808"/>
                  </a:lnTo>
                  <a:lnTo>
                    <a:pt x="5850" y="70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9"/>
            <p:cNvSpPr/>
            <p:nvPr/>
          </p:nvSpPr>
          <p:spPr>
            <a:xfrm rot="6844482">
              <a:off x="8238168" y="664912"/>
              <a:ext cx="1915687" cy="977885"/>
            </a:xfrm>
            <a:custGeom>
              <a:avLst/>
              <a:gdLst/>
              <a:ahLst/>
              <a:cxnLst/>
              <a:rect l="l" t="t" r="r" b="b"/>
              <a:pathLst>
                <a:path w="16552" h="8449" extrusionOk="0">
                  <a:moveTo>
                    <a:pt x="0" y="8449"/>
                  </a:moveTo>
                  <a:lnTo>
                    <a:pt x="16551" y="7998"/>
                  </a:lnTo>
                  <a:lnTo>
                    <a:pt x="1094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9"/>
            <p:cNvSpPr/>
            <p:nvPr/>
          </p:nvSpPr>
          <p:spPr>
            <a:xfrm rot="-5715920" flipH="1">
              <a:off x="635749" y="596635"/>
              <a:ext cx="653435" cy="836499"/>
            </a:xfrm>
            <a:custGeom>
              <a:avLst/>
              <a:gdLst/>
              <a:ahLst/>
              <a:cxnLst/>
              <a:rect l="l" t="t" r="r" b="b"/>
              <a:pathLst>
                <a:path w="5348" h="6846" extrusionOk="0">
                  <a:moveTo>
                    <a:pt x="1" y="0"/>
                  </a:moveTo>
                  <a:lnTo>
                    <a:pt x="2228" y="6846"/>
                  </a:lnTo>
                  <a:lnTo>
                    <a:pt x="5347" y="58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9"/>
            <p:cNvSpPr/>
            <p:nvPr/>
          </p:nvSpPr>
          <p:spPr>
            <a:xfrm rot="-5715920" flipH="1">
              <a:off x="-496211" y="876219"/>
              <a:ext cx="1252621" cy="1032489"/>
            </a:xfrm>
            <a:custGeom>
              <a:avLst/>
              <a:gdLst/>
              <a:ahLst/>
              <a:cxnLst/>
              <a:rect l="l" t="t" r="r" b="b"/>
              <a:pathLst>
                <a:path w="10252" h="8450" extrusionOk="0">
                  <a:moveTo>
                    <a:pt x="1" y="7869"/>
                  </a:moveTo>
                  <a:lnTo>
                    <a:pt x="10252" y="1"/>
                  </a:lnTo>
                  <a:lnTo>
                    <a:pt x="5347" y="845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9"/>
            <p:cNvSpPr/>
            <p:nvPr/>
          </p:nvSpPr>
          <p:spPr>
            <a:xfrm rot="-9420525" flipH="1">
              <a:off x="2592716" y="-222695"/>
              <a:ext cx="603695" cy="990916"/>
            </a:xfrm>
            <a:custGeom>
              <a:avLst/>
              <a:gdLst/>
              <a:ahLst/>
              <a:cxnLst/>
              <a:rect l="l" t="t" r="r" b="b"/>
              <a:pathLst>
                <a:path w="6812" h="7618" extrusionOk="0">
                  <a:moveTo>
                    <a:pt x="0" y="7427"/>
                  </a:moveTo>
                  <a:lnTo>
                    <a:pt x="6811" y="7618"/>
                  </a:lnTo>
                  <a:lnTo>
                    <a:pt x="114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9"/>
            <p:cNvSpPr/>
            <p:nvPr/>
          </p:nvSpPr>
          <p:spPr>
            <a:xfrm rot="-5715920" flipH="1">
              <a:off x="866513" y="-932928"/>
              <a:ext cx="1586181" cy="2064734"/>
            </a:xfrm>
            <a:custGeom>
              <a:avLst/>
              <a:gdLst/>
              <a:ahLst/>
              <a:cxnLst/>
              <a:rect l="l" t="t" r="r" b="b"/>
              <a:pathLst>
                <a:path w="12982" h="16898" extrusionOk="0">
                  <a:moveTo>
                    <a:pt x="2609" y="16898"/>
                  </a:moveTo>
                  <a:lnTo>
                    <a:pt x="12982" y="550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9"/>
            <p:cNvSpPr/>
            <p:nvPr/>
          </p:nvSpPr>
          <p:spPr>
            <a:xfrm rot="-5715920" flipH="1">
              <a:off x="91581" y="-247397"/>
              <a:ext cx="1586181" cy="836499"/>
            </a:xfrm>
            <a:custGeom>
              <a:avLst/>
              <a:gdLst/>
              <a:ahLst/>
              <a:cxnLst/>
              <a:rect l="l" t="t" r="r" b="b"/>
              <a:pathLst>
                <a:path w="12982" h="6846" extrusionOk="0">
                  <a:moveTo>
                    <a:pt x="10755" y="0"/>
                  </a:moveTo>
                  <a:lnTo>
                    <a:pt x="12982" y="6846"/>
                  </a:lnTo>
                  <a:lnTo>
                    <a:pt x="1" y="13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9"/>
            <p:cNvSpPr/>
            <p:nvPr/>
          </p:nvSpPr>
          <p:spPr>
            <a:xfrm rot="69727">
              <a:off x="-446698" y="4032680"/>
              <a:ext cx="1338139" cy="1255030"/>
            </a:xfrm>
            <a:custGeom>
              <a:avLst/>
              <a:gdLst/>
              <a:ahLst/>
              <a:cxnLst/>
              <a:rect l="l" t="t" r="r" b="b"/>
              <a:pathLst>
                <a:path w="9481" h="8892" extrusionOk="0">
                  <a:moveTo>
                    <a:pt x="3631" y="8891"/>
                  </a:moveTo>
                  <a:lnTo>
                    <a:pt x="9481" y="21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9"/>
            <p:cNvSpPr/>
            <p:nvPr/>
          </p:nvSpPr>
          <p:spPr>
            <a:xfrm rot="69727">
              <a:off x="900290" y="3904322"/>
              <a:ext cx="1195024" cy="650804"/>
            </a:xfrm>
            <a:custGeom>
              <a:avLst/>
              <a:gdLst/>
              <a:ahLst/>
              <a:cxnLst/>
              <a:rect l="l" t="t" r="r" b="b"/>
              <a:pathLst>
                <a:path w="8467" h="4611" extrusionOk="0">
                  <a:moveTo>
                    <a:pt x="1" y="3267"/>
                  </a:moveTo>
                  <a:lnTo>
                    <a:pt x="8467" y="1"/>
                  </a:lnTo>
                  <a:lnTo>
                    <a:pt x="4073" y="461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9"/>
            <p:cNvSpPr/>
            <p:nvPr/>
          </p:nvSpPr>
          <p:spPr>
            <a:xfrm rot="69727">
              <a:off x="-423603" y="3009617"/>
              <a:ext cx="1141250" cy="1021441"/>
            </a:xfrm>
            <a:custGeom>
              <a:avLst/>
              <a:gdLst/>
              <a:ahLst/>
              <a:cxnLst/>
              <a:rect l="l" t="t" r="r" b="b"/>
              <a:pathLst>
                <a:path w="8086" h="7237" extrusionOk="0">
                  <a:moveTo>
                    <a:pt x="1" y="7236"/>
                  </a:moveTo>
                  <a:lnTo>
                    <a:pt x="5217" y="1"/>
                  </a:lnTo>
                  <a:lnTo>
                    <a:pt x="8085" y="275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9"/>
            <p:cNvSpPr/>
            <p:nvPr/>
          </p:nvSpPr>
          <p:spPr>
            <a:xfrm rot="69727">
              <a:off x="-430678" y="3400528"/>
              <a:ext cx="1338139" cy="939438"/>
            </a:xfrm>
            <a:custGeom>
              <a:avLst/>
              <a:gdLst/>
              <a:ahLst/>
              <a:cxnLst/>
              <a:rect l="l" t="t" r="r" b="b"/>
              <a:pathLst>
                <a:path w="9481" h="6656" extrusionOk="0">
                  <a:moveTo>
                    <a:pt x="1" y="4480"/>
                  </a:moveTo>
                  <a:lnTo>
                    <a:pt x="9481" y="6655"/>
                  </a:lnTo>
                  <a:lnTo>
                    <a:pt x="808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9"/>
            <p:cNvSpPr/>
            <p:nvPr/>
          </p:nvSpPr>
          <p:spPr>
            <a:xfrm rot="69727">
              <a:off x="710189" y="3424208"/>
              <a:ext cx="1391913" cy="939438"/>
            </a:xfrm>
            <a:custGeom>
              <a:avLst/>
              <a:gdLst/>
              <a:ahLst/>
              <a:cxnLst/>
              <a:rect l="l" t="t" r="r" b="b"/>
              <a:pathLst>
                <a:path w="9862" h="6656" extrusionOk="0">
                  <a:moveTo>
                    <a:pt x="1396" y="6655"/>
                  </a:moveTo>
                  <a:lnTo>
                    <a:pt x="9862" y="33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9"/>
            <p:cNvSpPr/>
            <p:nvPr/>
          </p:nvSpPr>
          <p:spPr>
            <a:xfrm rot="69727">
              <a:off x="62583" y="4347838"/>
              <a:ext cx="1122902" cy="948048"/>
            </a:xfrm>
            <a:custGeom>
              <a:avLst/>
              <a:gdLst/>
              <a:ahLst/>
              <a:cxnLst/>
              <a:rect l="l" t="t" r="r" b="b"/>
              <a:pathLst>
                <a:path w="7956" h="6717" extrusionOk="0">
                  <a:moveTo>
                    <a:pt x="0" y="6716"/>
                  </a:moveTo>
                  <a:lnTo>
                    <a:pt x="5850" y="0"/>
                  </a:lnTo>
                  <a:lnTo>
                    <a:pt x="7955" y="435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9"/>
            <p:cNvSpPr/>
            <p:nvPr/>
          </p:nvSpPr>
          <p:spPr>
            <a:xfrm rot="69727">
              <a:off x="56197" y="4977949"/>
              <a:ext cx="2721302" cy="334082"/>
            </a:xfrm>
            <a:custGeom>
              <a:avLst/>
              <a:gdLst/>
              <a:ahLst/>
              <a:cxnLst/>
              <a:rect l="l" t="t" r="r" b="b"/>
              <a:pathLst>
                <a:path w="19281" h="2367" extrusionOk="0">
                  <a:moveTo>
                    <a:pt x="0" y="2366"/>
                  </a:moveTo>
                  <a:lnTo>
                    <a:pt x="19281" y="1474"/>
                  </a:lnTo>
                  <a:lnTo>
                    <a:pt x="79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9"/>
            <p:cNvSpPr/>
            <p:nvPr/>
          </p:nvSpPr>
          <p:spPr>
            <a:xfrm rot="69727">
              <a:off x="891377" y="4359053"/>
              <a:ext cx="575000" cy="614107"/>
            </a:xfrm>
            <a:custGeom>
              <a:avLst/>
              <a:gdLst/>
              <a:ahLst/>
              <a:cxnLst/>
              <a:rect l="l" t="t" r="r" b="b"/>
              <a:pathLst>
                <a:path w="4074" h="4351" extrusionOk="0">
                  <a:moveTo>
                    <a:pt x="1" y="0"/>
                  </a:moveTo>
                  <a:lnTo>
                    <a:pt x="4073" y="1344"/>
                  </a:lnTo>
                  <a:lnTo>
                    <a:pt x="2106" y="435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19"/>
            <p:cNvSpPr/>
            <p:nvPr/>
          </p:nvSpPr>
          <p:spPr>
            <a:xfrm rot="69727">
              <a:off x="1184420" y="4564970"/>
              <a:ext cx="1598541" cy="632455"/>
            </a:xfrm>
            <a:custGeom>
              <a:avLst/>
              <a:gdLst/>
              <a:ahLst/>
              <a:cxnLst/>
              <a:rect l="l" t="t" r="r" b="b"/>
              <a:pathLst>
                <a:path w="11326" h="4481" extrusionOk="0">
                  <a:moveTo>
                    <a:pt x="1967" y="1"/>
                  </a:moveTo>
                  <a:lnTo>
                    <a:pt x="11326" y="4481"/>
                  </a:lnTo>
                  <a:lnTo>
                    <a:pt x="0" y="300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9"/>
            <p:cNvSpPr/>
            <p:nvPr/>
          </p:nvSpPr>
          <p:spPr>
            <a:xfrm rot="-5715920" flipH="1">
              <a:off x="11554" y="-612848"/>
              <a:ext cx="528442" cy="617416"/>
            </a:xfrm>
            <a:custGeom>
              <a:avLst/>
              <a:gdLst/>
              <a:ahLst/>
              <a:cxnLst/>
              <a:rect l="l" t="t" r="r" b="b"/>
              <a:pathLst>
                <a:path w="4325" h="5053" extrusionOk="0">
                  <a:moveTo>
                    <a:pt x="1" y="5052"/>
                  </a:moveTo>
                  <a:lnTo>
                    <a:pt x="1396" y="0"/>
                  </a:lnTo>
                  <a:lnTo>
                    <a:pt x="432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9"/>
            <p:cNvSpPr/>
            <p:nvPr/>
          </p:nvSpPr>
          <p:spPr>
            <a:xfrm rot="-5715920" flipH="1">
              <a:off x="-345216" y="-221687"/>
              <a:ext cx="1314079" cy="617416"/>
            </a:xfrm>
            <a:custGeom>
              <a:avLst/>
              <a:gdLst/>
              <a:ahLst/>
              <a:cxnLst/>
              <a:rect l="l" t="t" r="r" b="b"/>
              <a:pathLst>
                <a:path w="10755" h="5053" extrusionOk="0">
                  <a:moveTo>
                    <a:pt x="1" y="5052"/>
                  </a:moveTo>
                  <a:lnTo>
                    <a:pt x="10755" y="3709"/>
                  </a:lnTo>
                  <a:lnTo>
                    <a:pt x="43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9"/>
            <p:cNvSpPr/>
            <p:nvPr/>
          </p:nvSpPr>
          <p:spPr>
            <a:xfrm rot="-5715920" flipH="1">
              <a:off x="-1381307" y="592993"/>
              <a:ext cx="2396010" cy="508424"/>
            </a:xfrm>
            <a:custGeom>
              <a:avLst/>
              <a:gdLst/>
              <a:ahLst/>
              <a:cxnLst/>
              <a:rect l="l" t="t" r="r" b="b"/>
              <a:pathLst>
                <a:path w="19610" h="4161" extrusionOk="0">
                  <a:moveTo>
                    <a:pt x="0" y="4160"/>
                  </a:moveTo>
                  <a:lnTo>
                    <a:pt x="19610" y="1"/>
                  </a:lnTo>
                  <a:lnTo>
                    <a:pt x="2929" y="416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9"/>
            <p:cNvSpPr/>
            <p:nvPr/>
          </p:nvSpPr>
          <p:spPr>
            <a:xfrm rot="-5715920" flipH="1">
              <a:off x="-960371" y="523730"/>
              <a:ext cx="2038258" cy="961620"/>
            </a:xfrm>
            <a:custGeom>
              <a:avLst/>
              <a:gdLst/>
              <a:ahLst/>
              <a:cxnLst/>
              <a:rect l="l" t="t" r="r" b="b"/>
              <a:pathLst>
                <a:path w="16682" h="7870" extrusionOk="0">
                  <a:moveTo>
                    <a:pt x="6431" y="7869"/>
                  </a:moveTo>
                  <a:lnTo>
                    <a:pt x="16682" y="1"/>
                  </a:lnTo>
                  <a:lnTo>
                    <a:pt x="1" y="416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9"/>
            <p:cNvSpPr/>
            <p:nvPr/>
          </p:nvSpPr>
          <p:spPr>
            <a:xfrm rot="6844482">
              <a:off x="8070501" y="-241396"/>
              <a:ext cx="861550" cy="1015154"/>
            </a:xfrm>
            <a:custGeom>
              <a:avLst/>
              <a:gdLst/>
              <a:ahLst/>
              <a:cxnLst/>
              <a:rect l="l" t="t" r="r" b="b"/>
              <a:pathLst>
                <a:path w="7444" h="8771" extrusionOk="0">
                  <a:moveTo>
                    <a:pt x="0" y="1"/>
                  </a:moveTo>
                  <a:lnTo>
                    <a:pt x="1595" y="8068"/>
                  </a:lnTo>
                  <a:lnTo>
                    <a:pt x="7444" y="87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9"/>
            <p:cNvSpPr/>
            <p:nvPr/>
          </p:nvSpPr>
          <p:spPr>
            <a:xfrm rot="6844482">
              <a:off x="7352203" y="224407"/>
              <a:ext cx="1915687" cy="1067237"/>
            </a:xfrm>
            <a:custGeom>
              <a:avLst/>
              <a:gdLst/>
              <a:ahLst/>
              <a:cxnLst/>
              <a:rect l="l" t="t" r="r" b="b"/>
              <a:pathLst>
                <a:path w="16552" h="9221" extrusionOk="0">
                  <a:moveTo>
                    <a:pt x="0" y="451"/>
                  </a:moveTo>
                  <a:lnTo>
                    <a:pt x="16551" y="0"/>
                  </a:lnTo>
                  <a:lnTo>
                    <a:pt x="7444" y="922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9"/>
            <p:cNvSpPr/>
            <p:nvPr/>
          </p:nvSpPr>
          <p:spPr>
            <a:xfrm rot="6844482">
              <a:off x="7323427" y="-459623"/>
              <a:ext cx="677064" cy="903696"/>
            </a:xfrm>
            <a:custGeom>
              <a:avLst/>
              <a:gdLst/>
              <a:ahLst/>
              <a:cxnLst/>
              <a:rect l="l" t="t" r="r" b="b"/>
              <a:pathLst>
                <a:path w="5850" h="7808" extrusionOk="0">
                  <a:moveTo>
                    <a:pt x="1" y="0"/>
                  </a:moveTo>
                  <a:lnTo>
                    <a:pt x="1456" y="7808"/>
                  </a:lnTo>
                  <a:lnTo>
                    <a:pt x="5850" y="70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9"/>
            <p:cNvSpPr/>
            <p:nvPr/>
          </p:nvSpPr>
          <p:spPr>
            <a:xfrm rot="6844482">
              <a:off x="7546365" y="523811"/>
              <a:ext cx="1054253" cy="1200569"/>
            </a:xfrm>
            <a:custGeom>
              <a:avLst/>
              <a:gdLst/>
              <a:ahLst/>
              <a:cxnLst/>
              <a:rect l="l" t="t" r="r" b="b"/>
              <a:pathLst>
                <a:path w="9109" h="10373" extrusionOk="0">
                  <a:moveTo>
                    <a:pt x="8536" y="10373"/>
                  </a:moveTo>
                  <a:lnTo>
                    <a:pt x="9108" y="0"/>
                  </a:lnTo>
                  <a:lnTo>
                    <a:pt x="1" y="92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9"/>
            <p:cNvSpPr/>
            <p:nvPr/>
          </p:nvSpPr>
          <p:spPr>
            <a:xfrm rot="-3894397">
              <a:off x="2977605" y="3810287"/>
              <a:ext cx="655067" cy="2323324"/>
            </a:xfrm>
            <a:custGeom>
              <a:avLst/>
              <a:gdLst/>
              <a:ahLst/>
              <a:cxnLst/>
              <a:rect l="l" t="t" r="r" b="b"/>
              <a:pathLst>
                <a:path w="6812" h="7618" extrusionOk="0">
                  <a:moveTo>
                    <a:pt x="0" y="7427"/>
                  </a:moveTo>
                  <a:lnTo>
                    <a:pt x="6811" y="7618"/>
                  </a:lnTo>
                  <a:lnTo>
                    <a:pt x="114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9"/>
            <p:cNvSpPr/>
            <p:nvPr/>
          </p:nvSpPr>
          <p:spPr>
            <a:xfrm rot="-8451730" flipH="1">
              <a:off x="8826161" y="2808408"/>
              <a:ext cx="537162" cy="881723"/>
            </a:xfrm>
            <a:custGeom>
              <a:avLst/>
              <a:gdLst/>
              <a:ahLst/>
              <a:cxnLst/>
              <a:rect l="l" t="t" r="r" b="b"/>
              <a:pathLst>
                <a:path w="6812" h="7618" extrusionOk="0">
                  <a:moveTo>
                    <a:pt x="0" y="7427"/>
                  </a:moveTo>
                  <a:lnTo>
                    <a:pt x="6811" y="7618"/>
                  </a:lnTo>
                  <a:lnTo>
                    <a:pt x="11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53" name="Google Shape;453;p19"/>
            <p:cNvGrpSpPr/>
            <p:nvPr/>
          </p:nvGrpSpPr>
          <p:grpSpPr>
            <a:xfrm>
              <a:off x="6371677" y="2549551"/>
              <a:ext cx="3971440" cy="3798758"/>
              <a:chOff x="5896822" y="2480851"/>
              <a:chExt cx="4282338" cy="4096137"/>
            </a:xfrm>
          </p:grpSpPr>
          <p:sp>
            <p:nvSpPr>
              <p:cNvPr id="454" name="Google Shape;454;p19"/>
              <p:cNvSpPr/>
              <p:nvPr/>
            </p:nvSpPr>
            <p:spPr>
              <a:xfrm rot="-4055609" flipH="1">
                <a:off x="7767601" y="3156231"/>
                <a:ext cx="2476557" cy="1517088"/>
              </a:xfrm>
              <a:custGeom>
                <a:avLst/>
                <a:gdLst/>
                <a:ahLst/>
                <a:cxnLst/>
                <a:rect l="l" t="t" r="r" b="b"/>
                <a:pathLst>
                  <a:path w="22791" h="13961" extrusionOk="0">
                    <a:moveTo>
                      <a:pt x="1" y="13510"/>
                    </a:moveTo>
                    <a:lnTo>
                      <a:pt x="22791" y="13960"/>
                    </a:lnTo>
                    <a:lnTo>
                      <a:pt x="1381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19"/>
              <p:cNvSpPr/>
              <p:nvPr/>
            </p:nvSpPr>
            <p:spPr>
              <a:xfrm rot="-4055609" flipH="1">
                <a:off x="6138556" y="4578334"/>
                <a:ext cx="1390897" cy="1453953"/>
              </a:xfrm>
              <a:custGeom>
                <a:avLst/>
                <a:gdLst/>
                <a:ahLst/>
                <a:cxnLst/>
                <a:rect l="l" t="t" r="r" b="b"/>
                <a:pathLst>
                  <a:path w="12800" h="13380" extrusionOk="0">
                    <a:moveTo>
                      <a:pt x="1" y="4480"/>
                    </a:moveTo>
                    <a:lnTo>
                      <a:pt x="6049" y="13380"/>
                    </a:lnTo>
                    <a:lnTo>
                      <a:pt x="1280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19"/>
              <p:cNvSpPr/>
              <p:nvPr/>
            </p:nvSpPr>
            <p:spPr>
              <a:xfrm rot="-4055609" flipH="1">
                <a:off x="6978469" y="4299432"/>
                <a:ext cx="961458" cy="1405053"/>
              </a:xfrm>
              <a:custGeom>
                <a:avLst/>
                <a:gdLst/>
                <a:ahLst/>
                <a:cxnLst/>
                <a:rect l="l" t="t" r="r" b="b"/>
                <a:pathLst>
                  <a:path w="8848" h="12930" extrusionOk="0">
                    <a:moveTo>
                      <a:pt x="2799" y="0"/>
                    </a:moveTo>
                    <a:lnTo>
                      <a:pt x="8847" y="8900"/>
                    </a:lnTo>
                    <a:lnTo>
                      <a:pt x="0" y="12929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19"/>
              <p:cNvSpPr/>
              <p:nvPr/>
            </p:nvSpPr>
            <p:spPr>
              <a:xfrm rot="-4055609" flipH="1">
                <a:off x="8232041" y="3850037"/>
                <a:ext cx="975584" cy="1517088"/>
              </a:xfrm>
              <a:custGeom>
                <a:avLst/>
                <a:gdLst/>
                <a:ahLst/>
                <a:cxnLst/>
                <a:rect l="l" t="t" r="r" b="b"/>
                <a:pathLst>
                  <a:path w="8978" h="13961" extrusionOk="0">
                    <a:moveTo>
                      <a:pt x="0" y="0"/>
                    </a:moveTo>
                    <a:lnTo>
                      <a:pt x="8978" y="13960"/>
                    </a:lnTo>
                    <a:lnTo>
                      <a:pt x="7834" y="4099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19"/>
              <p:cNvSpPr/>
              <p:nvPr/>
            </p:nvSpPr>
            <p:spPr>
              <a:xfrm rot="-4055609" flipH="1">
                <a:off x="7168993" y="3602100"/>
                <a:ext cx="1155423" cy="1405053"/>
              </a:xfrm>
              <a:custGeom>
                <a:avLst/>
                <a:gdLst/>
                <a:ahLst/>
                <a:cxnLst/>
                <a:rect l="l" t="t" r="r" b="b"/>
                <a:pathLst>
                  <a:path w="10633" h="12930" extrusionOk="0">
                    <a:moveTo>
                      <a:pt x="0" y="8830"/>
                    </a:moveTo>
                    <a:lnTo>
                      <a:pt x="10633" y="0"/>
                    </a:lnTo>
                    <a:lnTo>
                      <a:pt x="7834" y="1292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19"/>
              <p:cNvSpPr/>
              <p:nvPr/>
            </p:nvSpPr>
            <p:spPr>
              <a:xfrm rot="-4055609" flipH="1">
                <a:off x="7783798" y="5165288"/>
                <a:ext cx="1452944" cy="1071665"/>
              </a:xfrm>
              <a:custGeom>
                <a:avLst/>
                <a:gdLst/>
                <a:ahLst/>
                <a:cxnLst/>
                <a:rect l="l" t="t" r="r" b="b"/>
                <a:pathLst>
                  <a:path w="13371" h="9862" extrusionOk="0">
                    <a:moveTo>
                      <a:pt x="0" y="0"/>
                    </a:moveTo>
                    <a:lnTo>
                      <a:pt x="1144" y="9861"/>
                    </a:lnTo>
                    <a:lnTo>
                      <a:pt x="13371" y="5633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19"/>
              <p:cNvSpPr/>
              <p:nvPr/>
            </p:nvSpPr>
            <p:spPr>
              <a:xfrm rot="-4055609" flipH="1">
                <a:off x="7368946" y="5005059"/>
                <a:ext cx="1452944" cy="1050041"/>
              </a:xfrm>
              <a:custGeom>
                <a:avLst/>
                <a:gdLst/>
                <a:ahLst/>
                <a:cxnLst/>
                <a:rect l="l" t="t" r="r" b="b"/>
                <a:pathLst>
                  <a:path w="13371" h="9663" extrusionOk="0">
                    <a:moveTo>
                      <a:pt x="0" y="4030"/>
                    </a:moveTo>
                    <a:lnTo>
                      <a:pt x="8847" y="1"/>
                    </a:lnTo>
                    <a:lnTo>
                      <a:pt x="13371" y="966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61" name="Google Shape;461;p19"/>
            <p:cNvSpPr/>
            <p:nvPr/>
          </p:nvSpPr>
          <p:spPr>
            <a:xfrm rot="7173607" flipH="1">
              <a:off x="6984487" y="-472596"/>
              <a:ext cx="537132" cy="881706"/>
            </a:xfrm>
            <a:custGeom>
              <a:avLst/>
              <a:gdLst/>
              <a:ahLst/>
              <a:cxnLst/>
              <a:rect l="l" t="t" r="r" b="b"/>
              <a:pathLst>
                <a:path w="6812" h="7618" extrusionOk="0">
                  <a:moveTo>
                    <a:pt x="0" y="7427"/>
                  </a:moveTo>
                  <a:lnTo>
                    <a:pt x="6811" y="7618"/>
                  </a:lnTo>
                  <a:lnTo>
                    <a:pt x="114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1"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20"/>
          <p:cNvSpPr/>
          <p:nvPr/>
        </p:nvSpPr>
        <p:spPr>
          <a:xfrm rot="10800000" flipH="1">
            <a:off x="6875" y="709500"/>
            <a:ext cx="9144000" cy="3722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20"/>
          <p:cNvSpPr txBox="1">
            <a:spLocks noGrp="1"/>
          </p:cNvSpPr>
          <p:nvPr>
            <p:ph type="subTitle" idx="1"/>
          </p:nvPr>
        </p:nvSpPr>
        <p:spPr>
          <a:xfrm>
            <a:off x="6611425" y="2816425"/>
            <a:ext cx="1851900" cy="12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5" name="Google Shape;465;p20"/>
          <p:cNvSpPr txBox="1">
            <a:spLocks noGrp="1"/>
          </p:cNvSpPr>
          <p:nvPr>
            <p:ph type="ctrTitle"/>
          </p:nvPr>
        </p:nvSpPr>
        <p:spPr>
          <a:xfrm flipH="1">
            <a:off x="591953" y="436165"/>
            <a:ext cx="4799700" cy="77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3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2000"/>
              <a:buNone/>
              <a:defRPr sz="12000">
                <a:solidFill>
                  <a:srgbClr val="541C1D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2000"/>
              <a:buNone/>
              <a:defRPr sz="12000">
                <a:solidFill>
                  <a:srgbClr val="541C1D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2000"/>
              <a:buNone/>
              <a:defRPr sz="12000">
                <a:solidFill>
                  <a:srgbClr val="541C1D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2000"/>
              <a:buNone/>
              <a:defRPr sz="12000">
                <a:solidFill>
                  <a:srgbClr val="541C1D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2000"/>
              <a:buNone/>
              <a:defRPr sz="12000">
                <a:solidFill>
                  <a:srgbClr val="541C1D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2000"/>
              <a:buNone/>
              <a:defRPr sz="12000">
                <a:solidFill>
                  <a:srgbClr val="541C1D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2000"/>
              <a:buNone/>
              <a:defRPr sz="12000">
                <a:solidFill>
                  <a:srgbClr val="541C1D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2000"/>
              <a:buNone/>
              <a:defRPr sz="12000">
                <a:solidFill>
                  <a:srgbClr val="541C1D"/>
                </a:solidFill>
              </a:defRPr>
            </a:lvl9pPr>
          </a:lstStyle>
          <a:p>
            <a:endParaRPr/>
          </a:p>
        </p:txBody>
      </p:sp>
      <p:grpSp>
        <p:nvGrpSpPr>
          <p:cNvPr id="466" name="Google Shape;466;p20"/>
          <p:cNvGrpSpPr/>
          <p:nvPr/>
        </p:nvGrpSpPr>
        <p:grpSpPr>
          <a:xfrm rot="-2700000">
            <a:off x="7517110" y="-349693"/>
            <a:ext cx="2066630" cy="1828632"/>
            <a:chOff x="7399375" y="1728350"/>
            <a:chExt cx="2066650" cy="1828650"/>
          </a:xfrm>
        </p:grpSpPr>
        <p:sp>
          <p:nvSpPr>
            <p:cNvPr id="467" name="Google Shape;467;p20"/>
            <p:cNvSpPr/>
            <p:nvPr/>
          </p:nvSpPr>
          <p:spPr>
            <a:xfrm>
              <a:off x="7399375" y="1728350"/>
              <a:ext cx="2066650" cy="1828650"/>
            </a:xfrm>
            <a:custGeom>
              <a:avLst/>
              <a:gdLst/>
              <a:ahLst/>
              <a:cxnLst/>
              <a:rect l="l" t="t" r="r" b="b"/>
              <a:pathLst>
                <a:path w="82666" h="73146" extrusionOk="0">
                  <a:moveTo>
                    <a:pt x="43336" y="0"/>
                  </a:moveTo>
                  <a:lnTo>
                    <a:pt x="0" y="48015"/>
                  </a:lnTo>
                  <a:lnTo>
                    <a:pt x="82665" y="73145"/>
                  </a:lnTo>
                  <a:lnTo>
                    <a:pt x="82576" y="30994"/>
                  </a:lnTo>
                  <a:lnTo>
                    <a:pt x="433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0"/>
            <p:cNvSpPr/>
            <p:nvPr/>
          </p:nvSpPr>
          <p:spPr>
            <a:xfrm>
              <a:off x="7399375" y="2529525"/>
              <a:ext cx="1791950" cy="943950"/>
            </a:xfrm>
            <a:custGeom>
              <a:avLst/>
              <a:gdLst/>
              <a:ahLst/>
              <a:cxnLst/>
              <a:rect l="l" t="t" r="r" b="b"/>
              <a:pathLst>
                <a:path w="71678" h="37758" extrusionOk="0">
                  <a:moveTo>
                    <a:pt x="49856" y="1"/>
                  </a:moveTo>
                  <a:lnTo>
                    <a:pt x="0" y="15968"/>
                  </a:lnTo>
                  <a:lnTo>
                    <a:pt x="71677" y="37757"/>
                  </a:lnTo>
                  <a:lnTo>
                    <a:pt x="49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0"/>
            <p:cNvSpPr/>
            <p:nvPr/>
          </p:nvSpPr>
          <p:spPr>
            <a:xfrm>
              <a:off x="7399375" y="1728350"/>
              <a:ext cx="1246400" cy="1200375"/>
            </a:xfrm>
            <a:custGeom>
              <a:avLst/>
              <a:gdLst/>
              <a:ahLst/>
              <a:cxnLst/>
              <a:rect l="l" t="t" r="r" b="b"/>
              <a:pathLst>
                <a:path w="49856" h="48015" extrusionOk="0">
                  <a:moveTo>
                    <a:pt x="43336" y="0"/>
                  </a:moveTo>
                  <a:lnTo>
                    <a:pt x="0" y="48015"/>
                  </a:lnTo>
                  <a:lnTo>
                    <a:pt x="49856" y="32048"/>
                  </a:lnTo>
                  <a:lnTo>
                    <a:pt x="433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0"/>
            <p:cNvSpPr/>
            <p:nvPr/>
          </p:nvSpPr>
          <p:spPr>
            <a:xfrm>
              <a:off x="8022575" y="2972300"/>
              <a:ext cx="1443450" cy="584700"/>
            </a:xfrm>
            <a:custGeom>
              <a:avLst/>
              <a:gdLst/>
              <a:ahLst/>
              <a:cxnLst/>
              <a:rect l="l" t="t" r="r" b="b"/>
              <a:pathLst>
                <a:path w="57738" h="23388" extrusionOk="0">
                  <a:moveTo>
                    <a:pt x="57737" y="0"/>
                  </a:moveTo>
                  <a:lnTo>
                    <a:pt x="0" y="5815"/>
                  </a:lnTo>
                  <a:lnTo>
                    <a:pt x="57737" y="23387"/>
                  </a:lnTo>
                  <a:lnTo>
                    <a:pt x="577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1" name="Google Shape;471;p20"/>
          <p:cNvGrpSpPr/>
          <p:nvPr/>
        </p:nvGrpSpPr>
        <p:grpSpPr>
          <a:xfrm rot="3946508">
            <a:off x="-1155097" y="3372167"/>
            <a:ext cx="2488158" cy="2495704"/>
            <a:chOff x="-668366" y="3990459"/>
            <a:chExt cx="2488273" cy="2752041"/>
          </a:xfrm>
        </p:grpSpPr>
        <p:sp>
          <p:nvSpPr>
            <p:cNvPr id="472" name="Google Shape;472;p20"/>
            <p:cNvSpPr/>
            <p:nvPr/>
          </p:nvSpPr>
          <p:spPr>
            <a:xfrm rot="5014944">
              <a:off x="-975614" y="4619031"/>
              <a:ext cx="2052921" cy="1216585"/>
            </a:xfrm>
            <a:custGeom>
              <a:avLst/>
              <a:gdLst/>
              <a:ahLst/>
              <a:cxnLst/>
              <a:rect l="l" t="t" r="r" b="b"/>
              <a:pathLst>
                <a:path w="6370" h="9343" extrusionOk="0">
                  <a:moveTo>
                    <a:pt x="0" y="1"/>
                  </a:moveTo>
                  <a:lnTo>
                    <a:pt x="3250" y="9342"/>
                  </a:lnTo>
                  <a:lnTo>
                    <a:pt x="6369" y="236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0"/>
            <p:cNvSpPr/>
            <p:nvPr/>
          </p:nvSpPr>
          <p:spPr>
            <a:xfrm rot="5400000">
              <a:off x="-536179" y="5119785"/>
              <a:ext cx="2603208" cy="642220"/>
            </a:xfrm>
            <a:custGeom>
              <a:avLst/>
              <a:gdLst/>
              <a:ahLst/>
              <a:cxnLst/>
              <a:rect l="l" t="t" r="r" b="b"/>
              <a:pathLst>
                <a:path w="19992" h="4932" extrusionOk="0">
                  <a:moveTo>
                    <a:pt x="1" y="4229"/>
                  </a:moveTo>
                  <a:lnTo>
                    <a:pt x="19992" y="4931"/>
                  </a:lnTo>
                  <a:lnTo>
                    <a:pt x="1222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0"/>
            <p:cNvSpPr/>
            <p:nvPr/>
          </p:nvSpPr>
          <p:spPr>
            <a:xfrm rot="5400000">
              <a:off x="307281" y="4218904"/>
              <a:ext cx="1741071" cy="1284180"/>
            </a:xfrm>
            <a:custGeom>
              <a:avLst/>
              <a:gdLst/>
              <a:ahLst/>
              <a:cxnLst/>
              <a:rect l="l" t="t" r="r" b="b"/>
              <a:pathLst>
                <a:path w="13371" h="9862" extrusionOk="0">
                  <a:moveTo>
                    <a:pt x="0" y="0"/>
                  </a:moveTo>
                  <a:lnTo>
                    <a:pt x="1144" y="9861"/>
                  </a:lnTo>
                  <a:lnTo>
                    <a:pt x="13371" y="563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2"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6" name="Google Shape;476;p21"/>
          <p:cNvGrpSpPr/>
          <p:nvPr/>
        </p:nvGrpSpPr>
        <p:grpSpPr>
          <a:xfrm>
            <a:off x="-304799" y="-641903"/>
            <a:ext cx="10178752" cy="6380011"/>
            <a:chOff x="-304799" y="-641903"/>
            <a:chExt cx="10178752" cy="6380011"/>
          </a:xfrm>
        </p:grpSpPr>
        <p:sp>
          <p:nvSpPr>
            <p:cNvPr id="477" name="Google Shape;477;p21"/>
            <p:cNvSpPr/>
            <p:nvPr/>
          </p:nvSpPr>
          <p:spPr>
            <a:xfrm rot="4458719">
              <a:off x="829221" y="4678062"/>
              <a:ext cx="395357" cy="768715"/>
            </a:xfrm>
            <a:custGeom>
              <a:avLst/>
              <a:gdLst/>
              <a:ahLst/>
              <a:cxnLst/>
              <a:rect l="l" t="t" r="r" b="b"/>
              <a:pathLst>
                <a:path w="3753" h="7297" extrusionOk="0">
                  <a:moveTo>
                    <a:pt x="0" y="5624"/>
                  </a:moveTo>
                  <a:lnTo>
                    <a:pt x="3752" y="7297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1"/>
            <p:cNvSpPr/>
            <p:nvPr/>
          </p:nvSpPr>
          <p:spPr>
            <a:xfrm rot="4458719">
              <a:off x="1013463" y="4443302"/>
              <a:ext cx="785236" cy="1443355"/>
            </a:xfrm>
            <a:custGeom>
              <a:avLst/>
              <a:gdLst/>
              <a:ahLst/>
              <a:cxnLst/>
              <a:rect l="l" t="t" r="r" b="b"/>
              <a:pathLst>
                <a:path w="7454" h="13701" extrusionOk="0">
                  <a:moveTo>
                    <a:pt x="3692" y="13701"/>
                  </a:moveTo>
                  <a:lnTo>
                    <a:pt x="7453" y="1"/>
                  </a:lnTo>
                  <a:lnTo>
                    <a:pt x="1" y="640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1"/>
            <p:cNvSpPr/>
            <p:nvPr/>
          </p:nvSpPr>
          <p:spPr>
            <a:xfrm rot="-5244609">
              <a:off x="8969498" y="4566292"/>
              <a:ext cx="240373" cy="592123"/>
            </a:xfrm>
            <a:custGeom>
              <a:avLst/>
              <a:gdLst/>
              <a:ahLst/>
              <a:cxnLst/>
              <a:rect l="l" t="t" r="r" b="b"/>
              <a:pathLst>
                <a:path w="3381" h="8328" extrusionOk="0">
                  <a:moveTo>
                    <a:pt x="512" y="5572"/>
                  </a:moveTo>
                  <a:lnTo>
                    <a:pt x="3380" y="832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1"/>
            <p:cNvSpPr/>
            <p:nvPr/>
          </p:nvSpPr>
          <p:spPr>
            <a:xfrm rot="-5244609">
              <a:off x="8507532" y="4082963"/>
              <a:ext cx="1032017" cy="760346"/>
            </a:xfrm>
            <a:custGeom>
              <a:avLst/>
              <a:gdLst/>
              <a:ahLst/>
              <a:cxnLst/>
              <a:rect l="l" t="t" r="r" b="b"/>
              <a:pathLst>
                <a:path w="14516" h="10694" extrusionOk="0">
                  <a:moveTo>
                    <a:pt x="1" y="2366"/>
                  </a:moveTo>
                  <a:lnTo>
                    <a:pt x="3380" y="10693"/>
                  </a:lnTo>
                  <a:lnTo>
                    <a:pt x="145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1"/>
            <p:cNvSpPr/>
            <p:nvPr/>
          </p:nvSpPr>
          <p:spPr>
            <a:xfrm rot="-2341837">
              <a:off x="8671245" y="429326"/>
              <a:ext cx="704592" cy="1831702"/>
            </a:xfrm>
            <a:custGeom>
              <a:avLst/>
              <a:gdLst/>
              <a:ahLst/>
              <a:cxnLst/>
              <a:rect l="l" t="t" r="r" b="b"/>
              <a:pathLst>
                <a:path w="5417" h="14082" extrusionOk="0">
                  <a:moveTo>
                    <a:pt x="1" y="14082"/>
                  </a:moveTo>
                  <a:lnTo>
                    <a:pt x="5416" y="9090"/>
                  </a:lnTo>
                  <a:lnTo>
                    <a:pt x="12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1"/>
            <p:cNvSpPr/>
            <p:nvPr/>
          </p:nvSpPr>
          <p:spPr>
            <a:xfrm rot="-2341837">
              <a:off x="8597446" y="402743"/>
              <a:ext cx="687683" cy="1182503"/>
            </a:xfrm>
            <a:custGeom>
              <a:avLst/>
              <a:gdLst/>
              <a:ahLst/>
              <a:cxnLst/>
              <a:rect l="l" t="t" r="r" b="b"/>
              <a:pathLst>
                <a:path w="5287" h="9091" extrusionOk="0">
                  <a:moveTo>
                    <a:pt x="4142" y="9090"/>
                  </a:moveTo>
                  <a:lnTo>
                    <a:pt x="5286" y="39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1"/>
            <p:cNvSpPr/>
            <p:nvPr/>
          </p:nvSpPr>
          <p:spPr>
            <a:xfrm rot="4458719">
              <a:off x="243152" y="4826381"/>
              <a:ext cx="731300" cy="357968"/>
            </a:xfrm>
            <a:custGeom>
              <a:avLst/>
              <a:gdLst/>
              <a:ahLst/>
              <a:cxnLst/>
              <a:rect l="l" t="t" r="r" b="b"/>
              <a:pathLst>
                <a:path w="6942" h="3398" extrusionOk="0">
                  <a:moveTo>
                    <a:pt x="3189" y="0"/>
                  </a:moveTo>
                  <a:lnTo>
                    <a:pt x="6941" y="1673"/>
                  </a:lnTo>
                  <a:lnTo>
                    <a:pt x="0" y="339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1"/>
            <p:cNvSpPr/>
            <p:nvPr/>
          </p:nvSpPr>
          <p:spPr>
            <a:xfrm rot="4458719">
              <a:off x="-162844" y="4694842"/>
              <a:ext cx="731300" cy="849094"/>
            </a:xfrm>
            <a:custGeom>
              <a:avLst/>
              <a:gdLst/>
              <a:ahLst/>
              <a:cxnLst/>
              <a:rect l="l" t="t" r="r" b="b"/>
              <a:pathLst>
                <a:path w="6942" h="8060" extrusionOk="0">
                  <a:moveTo>
                    <a:pt x="4584" y="8059"/>
                  </a:moveTo>
                  <a:lnTo>
                    <a:pt x="6941" y="1"/>
                  </a:lnTo>
                  <a:lnTo>
                    <a:pt x="0" y="172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1"/>
            <p:cNvSpPr/>
            <p:nvPr/>
          </p:nvSpPr>
          <p:spPr>
            <a:xfrm rot="-10187880">
              <a:off x="1139895" y="-870956"/>
              <a:ext cx="1218081" cy="1604355"/>
            </a:xfrm>
            <a:custGeom>
              <a:avLst/>
              <a:gdLst/>
              <a:ahLst/>
              <a:cxnLst/>
              <a:rect l="l" t="t" r="r" b="b"/>
              <a:pathLst>
                <a:path w="5417" h="14082" extrusionOk="0">
                  <a:moveTo>
                    <a:pt x="1" y="14082"/>
                  </a:moveTo>
                  <a:lnTo>
                    <a:pt x="5416" y="9090"/>
                  </a:lnTo>
                  <a:lnTo>
                    <a:pt x="12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1"/>
            <p:cNvSpPr/>
            <p:nvPr/>
          </p:nvSpPr>
          <p:spPr>
            <a:xfrm rot="-10187880">
              <a:off x="655336" y="-469900"/>
              <a:ext cx="1188849" cy="1035733"/>
            </a:xfrm>
            <a:custGeom>
              <a:avLst/>
              <a:gdLst/>
              <a:ahLst/>
              <a:cxnLst/>
              <a:rect l="l" t="t" r="r" b="b"/>
              <a:pathLst>
                <a:path w="5287" h="9091" extrusionOk="0">
                  <a:moveTo>
                    <a:pt x="4142" y="9090"/>
                  </a:moveTo>
                  <a:lnTo>
                    <a:pt x="5286" y="39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7" name="Google Shape;487;p21"/>
          <p:cNvSpPr txBox="1">
            <a:spLocks noGrp="1"/>
          </p:cNvSpPr>
          <p:nvPr>
            <p:ph type="title"/>
          </p:nvPr>
        </p:nvSpPr>
        <p:spPr>
          <a:xfrm>
            <a:off x="713225" y="438728"/>
            <a:ext cx="7717500" cy="7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5_1"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23"/>
          <p:cNvSpPr txBox="1">
            <a:spLocks noGrp="1"/>
          </p:cNvSpPr>
          <p:nvPr>
            <p:ph type="ctrTitle"/>
          </p:nvPr>
        </p:nvSpPr>
        <p:spPr>
          <a:xfrm>
            <a:off x="2083650" y="1236925"/>
            <a:ext cx="4976700" cy="86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02" name="Google Shape;502;p23"/>
          <p:cNvSpPr txBox="1">
            <a:spLocks noGrp="1"/>
          </p:cNvSpPr>
          <p:nvPr>
            <p:ph type="subTitle" idx="1"/>
          </p:nvPr>
        </p:nvSpPr>
        <p:spPr>
          <a:xfrm>
            <a:off x="2917350" y="1920450"/>
            <a:ext cx="3309300" cy="10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3" name="Google Shape;503;p23"/>
          <p:cNvSpPr txBox="1"/>
          <p:nvPr/>
        </p:nvSpPr>
        <p:spPr>
          <a:xfrm>
            <a:off x="2534100" y="3730500"/>
            <a:ext cx="4075800" cy="4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rPr>
              <a:t>CREDITS: This presentation template was created by </a:t>
            </a:r>
            <a:r>
              <a:rPr lang="en" sz="1000" b="1">
                <a:solidFill>
                  <a:schemeClr val="dk2"/>
                </a:solidFill>
                <a:uFill>
                  <a:noFill/>
                </a:uFill>
                <a:latin typeface="Fira Sans"/>
                <a:ea typeface="Fira Sans"/>
                <a:cs typeface="Fira Sans"/>
                <a:sym typeface="Fira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rPr>
              <a:t>, including icons by </a:t>
            </a:r>
            <a:r>
              <a:rPr lang="en" sz="1000" b="1">
                <a:solidFill>
                  <a:schemeClr val="dk2"/>
                </a:solidFill>
                <a:uFill>
                  <a:noFill/>
                </a:uFill>
                <a:latin typeface="Fira Sans"/>
                <a:ea typeface="Fira Sans"/>
                <a:cs typeface="Fira Sans"/>
                <a:sym typeface="Fira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rPr>
              <a:t>, and infographics &amp; images by </a:t>
            </a:r>
            <a:r>
              <a:rPr lang="en" sz="1000" b="1">
                <a:solidFill>
                  <a:schemeClr val="dk2"/>
                </a:solidFill>
                <a:uFill>
                  <a:noFill/>
                </a:uFill>
                <a:latin typeface="Fira Sans"/>
                <a:ea typeface="Fira Sans"/>
                <a:cs typeface="Fira Sans"/>
                <a:sym typeface="Fira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rPr>
              <a:t>. </a:t>
            </a:r>
            <a:endParaRPr sz="1000">
              <a:solidFill>
                <a:schemeClr val="dk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504" name="Google Shape;504;p23"/>
          <p:cNvGrpSpPr/>
          <p:nvPr/>
        </p:nvGrpSpPr>
        <p:grpSpPr>
          <a:xfrm>
            <a:off x="7151157" y="3272820"/>
            <a:ext cx="2542452" cy="2060461"/>
            <a:chOff x="953948" y="4296750"/>
            <a:chExt cx="2542452" cy="2060461"/>
          </a:xfrm>
        </p:grpSpPr>
        <p:sp>
          <p:nvSpPr>
            <p:cNvPr id="505" name="Google Shape;505;p23"/>
            <p:cNvSpPr/>
            <p:nvPr/>
          </p:nvSpPr>
          <p:spPr>
            <a:xfrm rot="10800000" flipH="1">
              <a:off x="2528417" y="4296750"/>
              <a:ext cx="967982" cy="1063446"/>
            </a:xfrm>
            <a:custGeom>
              <a:avLst/>
              <a:gdLst/>
              <a:ahLst/>
              <a:cxnLst/>
              <a:rect l="l" t="t" r="r" b="b"/>
              <a:pathLst>
                <a:path w="10373" h="11396" extrusionOk="0">
                  <a:moveTo>
                    <a:pt x="0" y="11396"/>
                  </a:moveTo>
                  <a:lnTo>
                    <a:pt x="10373" y="1"/>
                  </a:lnTo>
                  <a:lnTo>
                    <a:pt x="9740" y="68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3"/>
            <p:cNvSpPr/>
            <p:nvPr/>
          </p:nvSpPr>
          <p:spPr>
            <a:xfrm rot="10800000" flipH="1">
              <a:off x="1393851" y="5873546"/>
              <a:ext cx="1021453" cy="483665"/>
            </a:xfrm>
            <a:custGeom>
              <a:avLst/>
              <a:gdLst/>
              <a:ahLst/>
              <a:cxnLst/>
              <a:rect l="l" t="t" r="r" b="b"/>
              <a:pathLst>
                <a:path w="10946" h="5183" extrusionOk="0">
                  <a:moveTo>
                    <a:pt x="1" y="0"/>
                  </a:moveTo>
                  <a:lnTo>
                    <a:pt x="10945" y="130"/>
                  </a:lnTo>
                  <a:lnTo>
                    <a:pt x="9550" y="518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3"/>
            <p:cNvSpPr/>
            <p:nvPr/>
          </p:nvSpPr>
          <p:spPr>
            <a:xfrm rot="10800000" flipH="1">
              <a:off x="2284949" y="4296755"/>
              <a:ext cx="1211448" cy="1576879"/>
            </a:xfrm>
            <a:custGeom>
              <a:avLst/>
              <a:gdLst/>
              <a:ahLst/>
              <a:cxnLst/>
              <a:rect l="l" t="t" r="r" b="b"/>
              <a:pathLst>
                <a:path w="12982" h="16898" extrusionOk="0">
                  <a:moveTo>
                    <a:pt x="2609" y="16898"/>
                  </a:moveTo>
                  <a:lnTo>
                    <a:pt x="12982" y="550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3"/>
            <p:cNvSpPr/>
            <p:nvPr/>
          </p:nvSpPr>
          <p:spPr>
            <a:xfrm rot="10800000" flipH="1">
              <a:off x="2284949" y="5360110"/>
              <a:ext cx="1211448" cy="638852"/>
            </a:xfrm>
            <a:custGeom>
              <a:avLst/>
              <a:gdLst/>
              <a:ahLst/>
              <a:cxnLst/>
              <a:rect l="l" t="t" r="r" b="b"/>
              <a:pathLst>
                <a:path w="12982" h="6846" extrusionOk="0">
                  <a:moveTo>
                    <a:pt x="10755" y="0"/>
                  </a:moveTo>
                  <a:lnTo>
                    <a:pt x="12982" y="6846"/>
                  </a:lnTo>
                  <a:lnTo>
                    <a:pt x="1" y="13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3"/>
            <p:cNvSpPr/>
            <p:nvPr/>
          </p:nvSpPr>
          <p:spPr>
            <a:xfrm rot="10800000" flipH="1">
              <a:off x="1393851" y="5491131"/>
              <a:ext cx="891182" cy="866080"/>
            </a:xfrm>
            <a:custGeom>
              <a:avLst/>
              <a:gdLst/>
              <a:ahLst/>
              <a:cxnLst/>
              <a:rect l="l" t="t" r="r" b="b"/>
              <a:pathLst>
                <a:path w="9550" h="9281" extrusionOk="0">
                  <a:moveTo>
                    <a:pt x="1" y="0"/>
                  </a:moveTo>
                  <a:lnTo>
                    <a:pt x="9550" y="5182"/>
                  </a:lnTo>
                  <a:lnTo>
                    <a:pt x="5027" y="9281"/>
                  </a:lnTo>
                  <a:close/>
                </a:path>
              </a:pathLst>
            </a:custGeom>
            <a:solidFill>
              <a:srgbClr val="C9DD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3"/>
            <p:cNvSpPr/>
            <p:nvPr/>
          </p:nvSpPr>
          <p:spPr>
            <a:xfrm rot="10800000" flipH="1">
              <a:off x="1862870" y="4296755"/>
              <a:ext cx="665634" cy="1576879"/>
            </a:xfrm>
            <a:custGeom>
              <a:avLst/>
              <a:gdLst/>
              <a:ahLst/>
              <a:cxnLst/>
              <a:rect l="l" t="t" r="r" b="b"/>
              <a:pathLst>
                <a:path w="7133" h="16898" extrusionOk="0">
                  <a:moveTo>
                    <a:pt x="4524" y="0"/>
                  </a:moveTo>
                  <a:lnTo>
                    <a:pt x="7132" y="16898"/>
                  </a:lnTo>
                  <a:lnTo>
                    <a:pt x="1" y="4099"/>
                  </a:lnTo>
                  <a:close/>
                </a:path>
              </a:pathLst>
            </a:custGeom>
            <a:solidFill>
              <a:srgbClr val="ACD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3"/>
            <p:cNvSpPr/>
            <p:nvPr/>
          </p:nvSpPr>
          <p:spPr>
            <a:xfrm rot="10800000" flipH="1">
              <a:off x="1803892" y="4296751"/>
              <a:ext cx="724610" cy="1194464"/>
            </a:xfrm>
            <a:custGeom>
              <a:avLst/>
              <a:gdLst/>
              <a:ahLst/>
              <a:cxnLst/>
              <a:rect l="l" t="t" r="r" b="b"/>
              <a:pathLst>
                <a:path w="7765" h="12800" extrusionOk="0">
                  <a:moveTo>
                    <a:pt x="633" y="1"/>
                  </a:moveTo>
                  <a:lnTo>
                    <a:pt x="7764" y="12800"/>
                  </a:lnTo>
                  <a:lnTo>
                    <a:pt x="0" y="97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3"/>
            <p:cNvSpPr/>
            <p:nvPr/>
          </p:nvSpPr>
          <p:spPr>
            <a:xfrm rot="10800000" flipH="1">
              <a:off x="953948" y="5132885"/>
              <a:ext cx="909006" cy="1224326"/>
            </a:xfrm>
            <a:custGeom>
              <a:avLst/>
              <a:gdLst/>
              <a:ahLst/>
              <a:cxnLst/>
              <a:rect l="l" t="t" r="r" b="b"/>
              <a:pathLst>
                <a:path w="9741" h="13120" extrusionOk="0">
                  <a:moveTo>
                    <a:pt x="4715" y="0"/>
                  </a:moveTo>
                  <a:lnTo>
                    <a:pt x="9741" y="9281"/>
                  </a:lnTo>
                  <a:lnTo>
                    <a:pt x="1" y="13120"/>
                  </a:lnTo>
                  <a:close/>
                </a:path>
              </a:pathLst>
            </a:custGeom>
            <a:solidFill>
              <a:srgbClr val="C6D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3"/>
            <p:cNvSpPr/>
            <p:nvPr/>
          </p:nvSpPr>
          <p:spPr>
            <a:xfrm rot="10800000" flipH="1">
              <a:off x="953948" y="5060928"/>
              <a:ext cx="909006" cy="430287"/>
            </a:xfrm>
            <a:custGeom>
              <a:avLst/>
              <a:gdLst/>
              <a:ahLst/>
              <a:cxnLst/>
              <a:rect l="l" t="t" r="r" b="b"/>
              <a:pathLst>
                <a:path w="9741" h="4611" extrusionOk="0">
                  <a:moveTo>
                    <a:pt x="1" y="3840"/>
                  </a:moveTo>
                  <a:lnTo>
                    <a:pt x="9741" y="1"/>
                  </a:lnTo>
                  <a:lnTo>
                    <a:pt x="4524" y="46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3"/>
            <p:cNvSpPr/>
            <p:nvPr/>
          </p:nvSpPr>
          <p:spPr>
            <a:xfrm rot="10800000" flipH="1">
              <a:off x="1376120" y="4582956"/>
              <a:ext cx="486837" cy="908259"/>
            </a:xfrm>
            <a:custGeom>
              <a:avLst/>
              <a:gdLst/>
              <a:ahLst/>
              <a:cxnLst/>
              <a:rect l="l" t="t" r="r" b="b"/>
              <a:pathLst>
                <a:path w="5217" h="9733" extrusionOk="0">
                  <a:moveTo>
                    <a:pt x="4584" y="9732"/>
                  </a:moveTo>
                  <a:lnTo>
                    <a:pt x="5217" y="1"/>
                  </a:lnTo>
                  <a:lnTo>
                    <a:pt x="0" y="46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3"/>
            <p:cNvSpPr/>
            <p:nvPr/>
          </p:nvSpPr>
          <p:spPr>
            <a:xfrm rot="10800000" flipH="1">
              <a:off x="2284949" y="5873546"/>
              <a:ext cx="403598" cy="471533"/>
            </a:xfrm>
            <a:custGeom>
              <a:avLst/>
              <a:gdLst/>
              <a:ahLst/>
              <a:cxnLst/>
              <a:rect l="l" t="t" r="r" b="b"/>
              <a:pathLst>
                <a:path w="4325" h="5053" extrusionOk="0">
                  <a:moveTo>
                    <a:pt x="1" y="5052"/>
                  </a:moveTo>
                  <a:lnTo>
                    <a:pt x="1396" y="0"/>
                  </a:lnTo>
                  <a:lnTo>
                    <a:pt x="432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3"/>
            <p:cNvSpPr/>
            <p:nvPr/>
          </p:nvSpPr>
          <p:spPr>
            <a:xfrm rot="10800000" flipH="1">
              <a:off x="2284949" y="5873546"/>
              <a:ext cx="1003630" cy="471533"/>
            </a:xfrm>
            <a:custGeom>
              <a:avLst/>
              <a:gdLst/>
              <a:ahLst/>
              <a:cxnLst/>
              <a:rect l="l" t="t" r="r" b="b"/>
              <a:pathLst>
                <a:path w="10755" h="5053" extrusionOk="0">
                  <a:moveTo>
                    <a:pt x="1" y="5052"/>
                  </a:moveTo>
                  <a:lnTo>
                    <a:pt x="10755" y="3709"/>
                  </a:lnTo>
                  <a:lnTo>
                    <a:pt x="432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7" name="Google Shape;517;p23"/>
          <p:cNvGrpSpPr/>
          <p:nvPr/>
        </p:nvGrpSpPr>
        <p:grpSpPr>
          <a:xfrm rot="5400000">
            <a:off x="3205238" y="-5381005"/>
            <a:ext cx="2854105" cy="9764323"/>
            <a:chOff x="11874899" y="-477626"/>
            <a:chExt cx="2402648" cy="7928805"/>
          </a:xfrm>
        </p:grpSpPr>
        <p:sp>
          <p:nvSpPr>
            <p:cNvPr id="518" name="Google Shape;518;p23"/>
            <p:cNvSpPr/>
            <p:nvPr/>
          </p:nvSpPr>
          <p:spPr>
            <a:xfrm rot="6242215" flipH="1">
              <a:off x="11419669" y="2416572"/>
              <a:ext cx="2794137" cy="1243092"/>
            </a:xfrm>
            <a:custGeom>
              <a:avLst/>
              <a:gdLst/>
              <a:ahLst/>
              <a:cxnLst/>
              <a:rect l="l" t="t" r="r" b="b"/>
              <a:pathLst>
                <a:path w="13371" h="9663" extrusionOk="0">
                  <a:moveTo>
                    <a:pt x="0" y="4030"/>
                  </a:moveTo>
                  <a:lnTo>
                    <a:pt x="8847" y="1"/>
                  </a:lnTo>
                  <a:lnTo>
                    <a:pt x="13371" y="96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3"/>
            <p:cNvSpPr/>
            <p:nvPr/>
          </p:nvSpPr>
          <p:spPr>
            <a:xfrm rot="5400000">
              <a:off x="12604103" y="2719917"/>
              <a:ext cx="1306567" cy="562710"/>
            </a:xfrm>
            <a:custGeom>
              <a:avLst/>
              <a:gdLst/>
              <a:ahLst/>
              <a:cxnLst/>
              <a:rect l="l" t="t" r="r" b="b"/>
              <a:pathLst>
                <a:path w="13363" h="5755" extrusionOk="0">
                  <a:moveTo>
                    <a:pt x="0" y="5182"/>
                  </a:moveTo>
                  <a:lnTo>
                    <a:pt x="13362" y="5754"/>
                  </a:lnTo>
                  <a:lnTo>
                    <a:pt x="11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3"/>
            <p:cNvSpPr/>
            <p:nvPr/>
          </p:nvSpPr>
          <p:spPr>
            <a:xfrm rot="5400000">
              <a:off x="12997656" y="4665642"/>
              <a:ext cx="1251520" cy="1308263"/>
            </a:xfrm>
            <a:custGeom>
              <a:avLst/>
              <a:gdLst/>
              <a:ahLst/>
              <a:cxnLst/>
              <a:rect l="l" t="t" r="r" b="b"/>
              <a:pathLst>
                <a:path w="12800" h="13380" extrusionOk="0">
                  <a:moveTo>
                    <a:pt x="1" y="4480"/>
                  </a:moveTo>
                  <a:lnTo>
                    <a:pt x="6049" y="13380"/>
                  </a:lnTo>
                  <a:lnTo>
                    <a:pt x="1280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3"/>
            <p:cNvSpPr/>
            <p:nvPr/>
          </p:nvSpPr>
          <p:spPr>
            <a:xfrm rot="5400000">
              <a:off x="13084920" y="5157111"/>
              <a:ext cx="1064281" cy="1320974"/>
            </a:xfrm>
            <a:custGeom>
              <a:avLst/>
              <a:gdLst/>
              <a:ahLst/>
              <a:cxnLst/>
              <a:rect l="l" t="t" r="r" b="b"/>
              <a:pathLst>
                <a:path w="10885" h="13510" extrusionOk="0">
                  <a:moveTo>
                    <a:pt x="0" y="13380"/>
                  </a:moveTo>
                  <a:lnTo>
                    <a:pt x="10884" y="13510"/>
                  </a:lnTo>
                  <a:lnTo>
                    <a:pt x="675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3"/>
            <p:cNvSpPr/>
            <p:nvPr/>
          </p:nvSpPr>
          <p:spPr>
            <a:xfrm rot="5400000">
              <a:off x="12815934" y="-148862"/>
              <a:ext cx="1051570" cy="394043"/>
            </a:xfrm>
            <a:custGeom>
              <a:avLst/>
              <a:gdLst/>
              <a:ahLst/>
              <a:cxnLst/>
              <a:rect l="l" t="t" r="r" b="b"/>
              <a:pathLst>
                <a:path w="10755" h="4030" extrusionOk="0">
                  <a:moveTo>
                    <a:pt x="0" y="2747"/>
                  </a:moveTo>
                  <a:lnTo>
                    <a:pt x="10754" y="4030"/>
                  </a:lnTo>
                  <a:lnTo>
                    <a:pt x="30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3"/>
            <p:cNvSpPr/>
            <p:nvPr/>
          </p:nvSpPr>
          <p:spPr>
            <a:xfrm rot="5400000">
              <a:off x="12774816" y="4220863"/>
              <a:ext cx="865113" cy="1264263"/>
            </a:xfrm>
            <a:custGeom>
              <a:avLst/>
              <a:gdLst/>
              <a:ahLst/>
              <a:cxnLst/>
              <a:rect l="l" t="t" r="r" b="b"/>
              <a:pathLst>
                <a:path w="8848" h="12930" extrusionOk="0">
                  <a:moveTo>
                    <a:pt x="2799" y="0"/>
                  </a:moveTo>
                  <a:lnTo>
                    <a:pt x="8847" y="8900"/>
                  </a:lnTo>
                  <a:lnTo>
                    <a:pt x="0" y="1292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3"/>
            <p:cNvSpPr/>
            <p:nvPr/>
          </p:nvSpPr>
          <p:spPr>
            <a:xfrm rot="5400000">
              <a:off x="12687552" y="3542154"/>
              <a:ext cx="1039642" cy="1264263"/>
            </a:xfrm>
            <a:custGeom>
              <a:avLst/>
              <a:gdLst/>
              <a:ahLst/>
              <a:cxnLst/>
              <a:rect l="l" t="t" r="r" b="b"/>
              <a:pathLst>
                <a:path w="10633" h="12930" extrusionOk="0">
                  <a:moveTo>
                    <a:pt x="0" y="8830"/>
                  </a:moveTo>
                  <a:lnTo>
                    <a:pt x="10633" y="0"/>
                  </a:lnTo>
                  <a:lnTo>
                    <a:pt x="7834" y="1292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3"/>
            <p:cNvSpPr/>
            <p:nvPr/>
          </p:nvSpPr>
          <p:spPr>
            <a:xfrm rot="5400000">
              <a:off x="12948131" y="2487744"/>
              <a:ext cx="1194713" cy="1138912"/>
            </a:xfrm>
            <a:custGeom>
              <a:avLst/>
              <a:gdLst/>
              <a:ahLst/>
              <a:cxnLst/>
              <a:rect l="l" t="t" r="r" b="b"/>
              <a:pathLst>
                <a:path w="12219" h="11648" extrusionOk="0">
                  <a:moveTo>
                    <a:pt x="0" y="5893"/>
                  </a:moveTo>
                  <a:lnTo>
                    <a:pt x="12218" y="11647"/>
                  </a:lnTo>
                  <a:lnTo>
                    <a:pt x="1082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3"/>
            <p:cNvSpPr/>
            <p:nvPr/>
          </p:nvSpPr>
          <p:spPr>
            <a:xfrm rot="5400000">
              <a:off x="12957468" y="3536630"/>
              <a:ext cx="1176038" cy="1138912"/>
            </a:xfrm>
            <a:custGeom>
              <a:avLst/>
              <a:gdLst/>
              <a:ahLst/>
              <a:cxnLst/>
              <a:rect l="l" t="t" r="r" b="b"/>
              <a:pathLst>
                <a:path w="12028" h="11648" extrusionOk="0">
                  <a:moveTo>
                    <a:pt x="0" y="1"/>
                  </a:moveTo>
                  <a:lnTo>
                    <a:pt x="1395" y="11647"/>
                  </a:lnTo>
                  <a:lnTo>
                    <a:pt x="12028" y="281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3"/>
            <p:cNvSpPr/>
            <p:nvPr/>
          </p:nvSpPr>
          <p:spPr>
            <a:xfrm rot="5400000">
              <a:off x="12327878" y="-368324"/>
              <a:ext cx="1051570" cy="832967"/>
            </a:xfrm>
            <a:custGeom>
              <a:avLst/>
              <a:gdLst/>
              <a:ahLst/>
              <a:cxnLst/>
              <a:rect l="l" t="t" r="r" b="b"/>
              <a:pathLst>
                <a:path w="10755" h="8519" extrusionOk="0">
                  <a:moveTo>
                    <a:pt x="0" y="0"/>
                  </a:moveTo>
                  <a:lnTo>
                    <a:pt x="10754" y="1283"/>
                  </a:lnTo>
                  <a:lnTo>
                    <a:pt x="5538" y="85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3"/>
            <p:cNvSpPr/>
            <p:nvPr/>
          </p:nvSpPr>
          <p:spPr>
            <a:xfrm rot="5400000">
              <a:off x="12395684" y="105254"/>
              <a:ext cx="790609" cy="707616"/>
            </a:xfrm>
            <a:custGeom>
              <a:avLst/>
              <a:gdLst/>
              <a:ahLst/>
              <a:cxnLst/>
              <a:rect l="l" t="t" r="r" b="b"/>
              <a:pathLst>
                <a:path w="8086" h="7237" extrusionOk="0">
                  <a:moveTo>
                    <a:pt x="1" y="7236"/>
                  </a:moveTo>
                  <a:lnTo>
                    <a:pt x="5217" y="1"/>
                  </a:lnTo>
                  <a:lnTo>
                    <a:pt x="8085" y="275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3"/>
            <p:cNvSpPr/>
            <p:nvPr/>
          </p:nvSpPr>
          <p:spPr>
            <a:xfrm rot="5400000">
              <a:off x="12086416" y="201856"/>
              <a:ext cx="927005" cy="650807"/>
            </a:xfrm>
            <a:custGeom>
              <a:avLst/>
              <a:gdLst/>
              <a:ahLst/>
              <a:cxnLst/>
              <a:rect l="l" t="t" r="r" b="b"/>
              <a:pathLst>
                <a:path w="9481" h="6656" extrusionOk="0">
                  <a:moveTo>
                    <a:pt x="1" y="4480"/>
                  </a:moveTo>
                  <a:lnTo>
                    <a:pt x="9481" y="6655"/>
                  </a:lnTo>
                  <a:lnTo>
                    <a:pt x="808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3"/>
            <p:cNvSpPr/>
            <p:nvPr/>
          </p:nvSpPr>
          <p:spPr>
            <a:xfrm rot="5400000">
              <a:off x="12067790" y="1010997"/>
              <a:ext cx="964257" cy="650807"/>
            </a:xfrm>
            <a:custGeom>
              <a:avLst/>
              <a:gdLst/>
              <a:ahLst/>
              <a:cxnLst/>
              <a:rect l="l" t="t" r="r" b="b"/>
              <a:pathLst>
                <a:path w="9862" h="6656" extrusionOk="0">
                  <a:moveTo>
                    <a:pt x="1396" y="6655"/>
                  </a:moveTo>
                  <a:lnTo>
                    <a:pt x="9862" y="33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3"/>
            <p:cNvSpPr/>
            <p:nvPr/>
          </p:nvSpPr>
          <p:spPr>
            <a:xfrm rot="5400000">
              <a:off x="13047618" y="5854397"/>
              <a:ext cx="1138883" cy="1320974"/>
            </a:xfrm>
            <a:custGeom>
              <a:avLst/>
              <a:gdLst/>
              <a:ahLst/>
              <a:cxnLst/>
              <a:rect l="l" t="t" r="r" b="b"/>
              <a:pathLst>
                <a:path w="11648" h="13510" extrusionOk="0">
                  <a:moveTo>
                    <a:pt x="1" y="0"/>
                  </a:moveTo>
                  <a:lnTo>
                    <a:pt x="4134" y="13510"/>
                  </a:lnTo>
                  <a:lnTo>
                    <a:pt x="11647" y="21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3"/>
            <p:cNvSpPr/>
            <p:nvPr/>
          </p:nvSpPr>
          <p:spPr>
            <a:xfrm rot="5400000">
              <a:off x="12909996" y="6290330"/>
              <a:ext cx="1101533" cy="1220165"/>
            </a:xfrm>
            <a:custGeom>
              <a:avLst/>
              <a:gdLst/>
              <a:ahLst/>
              <a:cxnLst/>
              <a:rect l="l" t="t" r="r" b="b"/>
              <a:pathLst>
                <a:path w="11266" h="12479" extrusionOk="0">
                  <a:moveTo>
                    <a:pt x="0" y="11396"/>
                  </a:moveTo>
                  <a:lnTo>
                    <a:pt x="11265" y="12479"/>
                  </a:lnTo>
                  <a:lnTo>
                    <a:pt x="751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3"/>
            <p:cNvSpPr/>
            <p:nvPr/>
          </p:nvSpPr>
          <p:spPr>
            <a:xfrm rot="5400000">
              <a:off x="13040428" y="-75140"/>
              <a:ext cx="753356" cy="544816"/>
            </a:xfrm>
            <a:custGeom>
              <a:avLst/>
              <a:gdLst/>
              <a:ahLst/>
              <a:cxnLst/>
              <a:rect l="l" t="t" r="r" b="b"/>
              <a:pathLst>
                <a:path w="7705" h="5572" extrusionOk="0">
                  <a:moveTo>
                    <a:pt x="1" y="1542"/>
                  </a:moveTo>
                  <a:lnTo>
                    <a:pt x="7704" y="5572"/>
                  </a:lnTo>
                  <a:lnTo>
                    <a:pt x="7193" y="0"/>
                  </a:lnTo>
                  <a:close/>
                </a:path>
              </a:pathLst>
            </a:custGeom>
            <a:solidFill>
              <a:srgbClr val="ABD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3"/>
            <p:cNvSpPr/>
            <p:nvPr/>
          </p:nvSpPr>
          <p:spPr>
            <a:xfrm rot="5400000">
              <a:off x="13117080" y="281934"/>
              <a:ext cx="330577" cy="814291"/>
            </a:xfrm>
            <a:custGeom>
              <a:avLst/>
              <a:gdLst/>
              <a:ahLst/>
              <a:cxnLst/>
              <a:rect l="l" t="t" r="r" b="b"/>
              <a:pathLst>
                <a:path w="3381" h="8328" extrusionOk="0">
                  <a:moveTo>
                    <a:pt x="512" y="5572"/>
                  </a:moveTo>
                  <a:lnTo>
                    <a:pt x="3380" y="832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3"/>
            <p:cNvSpPr/>
            <p:nvPr/>
          </p:nvSpPr>
          <p:spPr>
            <a:xfrm rot="5400000">
              <a:off x="12688388" y="710626"/>
              <a:ext cx="1419302" cy="1045633"/>
            </a:xfrm>
            <a:custGeom>
              <a:avLst/>
              <a:gdLst/>
              <a:ahLst/>
              <a:cxnLst/>
              <a:rect l="l" t="t" r="r" b="b"/>
              <a:pathLst>
                <a:path w="14516" h="10694" extrusionOk="0">
                  <a:moveTo>
                    <a:pt x="1" y="2366"/>
                  </a:moveTo>
                  <a:lnTo>
                    <a:pt x="3380" y="10693"/>
                  </a:lnTo>
                  <a:lnTo>
                    <a:pt x="145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3"/>
            <p:cNvSpPr/>
            <p:nvPr/>
          </p:nvSpPr>
          <p:spPr>
            <a:xfrm rot="5400000">
              <a:off x="12687993" y="710232"/>
              <a:ext cx="1088822" cy="1376903"/>
            </a:xfrm>
            <a:custGeom>
              <a:avLst/>
              <a:gdLst/>
              <a:ahLst/>
              <a:cxnLst/>
              <a:rect l="l" t="t" r="r" b="b"/>
              <a:pathLst>
                <a:path w="11136" h="14082" extrusionOk="0">
                  <a:moveTo>
                    <a:pt x="0" y="10693"/>
                  </a:moveTo>
                  <a:lnTo>
                    <a:pt x="9862" y="14082"/>
                  </a:lnTo>
                  <a:lnTo>
                    <a:pt x="111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3"/>
            <p:cNvSpPr/>
            <p:nvPr/>
          </p:nvSpPr>
          <p:spPr>
            <a:xfrm rot="5400000">
              <a:off x="12967580" y="1394808"/>
              <a:ext cx="529647" cy="1376903"/>
            </a:xfrm>
            <a:custGeom>
              <a:avLst/>
              <a:gdLst/>
              <a:ahLst/>
              <a:cxnLst/>
              <a:rect l="l" t="t" r="r" b="b"/>
              <a:pathLst>
                <a:path w="5417" h="14082" extrusionOk="0">
                  <a:moveTo>
                    <a:pt x="1" y="14082"/>
                  </a:moveTo>
                  <a:lnTo>
                    <a:pt x="5416" y="9090"/>
                  </a:lnTo>
                  <a:lnTo>
                    <a:pt x="12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3"/>
            <p:cNvSpPr/>
            <p:nvPr/>
          </p:nvSpPr>
          <p:spPr>
            <a:xfrm rot="5400000">
              <a:off x="13217939" y="1757023"/>
              <a:ext cx="516936" cy="888895"/>
            </a:xfrm>
            <a:custGeom>
              <a:avLst/>
              <a:gdLst/>
              <a:ahLst/>
              <a:cxnLst/>
              <a:rect l="l" t="t" r="r" b="b"/>
              <a:pathLst>
                <a:path w="5287" h="9091" extrusionOk="0">
                  <a:moveTo>
                    <a:pt x="4142" y="9090"/>
                  </a:moveTo>
                  <a:lnTo>
                    <a:pt x="5286" y="39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9" name="Google Shape;539;p23"/>
          <p:cNvGrpSpPr/>
          <p:nvPr/>
        </p:nvGrpSpPr>
        <p:grpSpPr>
          <a:xfrm rot="10800000">
            <a:off x="-1715196" y="3775829"/>
            <a:ext cx="3921288" cy="1650977"/>
            <a:chOff x="5181079" y="-170299"/>
            <a:chExt cx="2299066" cy="967975"/>
          </a:xfrm>
        </p:grpSpPr>
        <p:sp>
          <p:nvSpPr>
            <p:cNvPr id="540" name="Google Shape;540;p23"/>
            <p:cNvSpPr/>
            <p:nvPr/>
          </p:nvSpPr>
          <p:spPr>
            <a:xfrm rot="10800000" flipH="1">
              <a:off x="5401030" y="-140973"/>
              <a:ext cx="1057754" cy="938649"/>
            </a:xfrm>
            <a:custGeom>
              <a:avLst/>
              <a:gdLst/>
              <a:ahLst/>
              <a:cxnLst/>
              <a:rect l="l" t="t" r="r" b="b"/>
              <a:pathLst>
                <a:path w="11335" h="4161" extrusionOk="0">
                  <a:moveTo>
                    <a:pt x="0" y="3580"/>
                  </a:moveTo>
                  <a:lnTo>
                    <a:pt x="11335" y="4160"/>
                  </a:lnTo>
                  <a:lnTo>
                    <a:pt x="33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3"/>
            <p:cNvSpPr/>
            <p:nvPr/>
          </p:nvSpPr>
          <p:spPr>
            <a:xfrm rot="10800000" flipH="1">
              <a:off x="5709913" y="-170299"/>
              <a:ext cx="1770233" cy="967975"/>
            </a:xfrm>
            <a:custGeom>
              <a:avLst/>
              <a:gdLst/>
              <a:ahLst/>
              <a:cxnLst/>
              <a:rect l="l" t="t" r="r" b="b"/>
              <a:pathLst>
                <a:path w="18970" h="4291" extrusionOk="0">
                  <a:moveTo>
                    <a:pt x="8025" y="4160"/>
                  </a:moveTo>
                  <a:lnTo>
                    <a:pt x="18969" y="429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3C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3"/>
            <p:cNvSpPr/>
            <p:nvPr/>
          </p:nvSpPr>
          <p:spPr>
            <a:xfrm rot="10800000" flipH="1">
              <a:off x="5181079" y="-9909"/>
              <a:ext cx="528924" cy="807585"/>
            </a:xfrm>
            <a:custGeom>
              <a:avLst/>
              <a:gdLst/>
              <a:ahLst/>
              <a:cxnLst/>
              <a:rect l="l" t="t" r="r" b="b"/>
              <a:pathLst>
                <a:path w="5668" h="3580" extrusionOk="0">
                  <a:moveTo>
                    <a:pt x="2357" y="3580"/>
                  </a:moveTo>
                  <a:lnTo>
                    <a:pt x="5667" y="1"/>
                  </a:lnTo>
                  <a:lnTo>
                    <a:pt x="0" y="3580"/>
                  </a:lnTo>
                  <a:close/>
                </a:path>
              </a:pathLst>
            </a:custGeom>
            <a:solidFill>
              <a:srgbClr val="C4DB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">
    <p:bg>
      <p:bgPr>
        <a:solidFill>
          <a:schemeClr val="lt2"/>
        </a:solidFill>
        <a:effectLst/>
      </p:bgPr>
    </p:bg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1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"/>
          <p:cNvSpPr txBox="1">
            <a:spLocks noGrp="1"/>
          </p:cNvSpPr>
          <p:nvPr>
            <p:ph type="title"/>
          </p:nvPr>
        </p:nvSpPr>
        <p:spPr>
          <a:xfrm>
            <a:off x="1850100" y="2890200"/>
            <a:ext cx="5443800" cy="91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4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42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42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42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42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42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42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42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42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3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2825400" y="1298635"/>
            <a:ext cx="3493200" cy="1139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72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Fira Sans Extra Condensed Medium"/>
              <a:buNone/>
              <a:defRPr sz="36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Fira Sans Extra Condensed Medium"/>
              <a:buNone/>
              <a:defRPr sz="36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Fira Sans Extra Condensed Medium"/>
              <a:buNone/>
              <a:defRPr sz="36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Fira Sans Extra Condensed Medium"/>
              <a:buNone/>
              <a:defRPr sz="36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Fira Sans Extra Condensed Medium"/>
              <a:buNone/>
              <a:defRPr sz="36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Fira Sans Extra Condensed Medium"/>
              <a:buNone/>
              <a:defRPr sz="36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Fira Sans Extra Condensed Medium"/>
              <a:buNone/>
              <a:defRPr sz="36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Fira Sans Extra Condensed Medium"/>
              <a:buNone/>
              <a:defRPr sz="36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5" name="Google Shape;65;p3"/>
          <p:cNvSpPr txBox="1">
            <a:spLocks noGrp="1"/>
          </p:cNvSpPr>
          <p:nvPr>
            <p:ph type="subTitle" idx="1"/>
          </p:nvPr>
        </p:nvSpPr>
        <p:spPr>
          <a:xfrm>
            <a:off x="2641650" y="3679400"/>
            <a:ext cx="3860700" cy="36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grpSp>
        <p:nvGrpSpPr>
          <p:cNvPr id="66" name="Google Shape;66;p3"/>
          <p:cNvGrpSpPr/>
          <p:nvPr/>
        </p:nvGrpSpPr>
        <p:grpSpPr>
          <a:xfrm>
            <a:off x="-1569186" y="-1247042"/>
            <a:ext cx="11892667" cy="7936339"/>
            <a:chOff x="-1569186" y="-1247042"/>
            <a:chExt cx="11892667" cy="7936339"/>
          </a:xfrm>
        </p:grpSpPr>
        <p:sp>
          <p:nvSpPr>
            <p:cNvPr id="67" name="Google Shape;67;p3"/>
            <p:cNvSpPr/>
            <p:nvPr/>
          </p:nvSpPr>
          <p:spPr>
            <a:xfrm rot="5400000">
              <a:off x="6006870" y="-411930"/>
              <a:ext cx="1989853" cy="1458902"/>
            </a:xfrm>
            <a:custGeom>
              <a:avLst/>
              <a:gdLst/>
              <a:ahLst/>
              <a:cxnLst/>
              <a:rect l="l" t="t" r="r" b="b"/>
              <a:pathLst>
                <a:path w="14516" h="5053" extrusionOk="0">
                  <a:moveTo>
                    <a:pt x="1" y="5052"/>
                  </a:moveTo>
                  <a:lnTo>
                    <a:pt x="12990" y="0"/>
                  </a:lnTo>
                  <a:lnTo>
                    <a:pt x="14515" y="268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 rot="-3627305">
              <a:off x="-1603204" y="-364161"/>
              <a:ext cx="3003917" cy="1672050"/>
            </a:xfrm>
            <a:custGeom>
              <a:avLst/>
              <a:gdLst/>
              <a:ahLst/>
              <a:cxnLst/>
              <a:rect l="l" t="t" r="r" b="b"/>
              <a:pathLst>
                <a:path w="14516" h="5053" extrusionOk="0">
                  <a:moveTo>
                    <a:pt x="1" y="5052"/>
                  </a:moveTo>
                  <a:lnTo>
                    <a:pt x="12990" y="0"/>
                  </a:lnTo>
                  <a:lnTo>
                    <a:pt x="14515" y="268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 rot="5784893">
              <a:off x="7908235" y="2729737"/>
              <a:ext cx="1597105" cy="2131715"/>
            </a:xfrm>
            <a:custGeom>
              <a:avLst/>
              <a:gdLst/>
              <a:ahLst/>
              <a:cxnLst/>
              <a:rect l="l" t="t" r="r" b="b"/>
              <a:pathLst>
                <a:path w="5850" h="7808" extrusionOk="0">
                  <a:moveTo>
                    <a:pt x="1" y="0"/>
                  </a:moveTo>
                  <a:lnTo>
                    <a:pt x="1456" y="7808"/>
                  </a:lnTo>
                  <a:lnTo>
                    <a:pt x="5850" y="70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 rot="4055609">
              <a:off x="-920303" y="3156231"/>
              <a:ext cx="2476557" cy="1517088"/>
            </a:xfrm>
            <a:custGeom>
              <a:avLst/>
              <a:gdLst/>
              <a:ahLst/>
              <a:cxnLst/>
              <a:rect l="l" t="t" r="r" b="b"/>
              <a:pathLst>
                <a:path w="22791" h="13961" extrusionOk="0">
                  <a:moveTo>
                    <a:pt x="1" y="13510"/>
                  </a:moveTo>
                  <a:lnTo>
                    <a:pt x="22791" y="13960"/>
                  </a:lnTo>
                  <a:lnTo>
                    <a:pt x="1381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 rot="4055609">
              <a:off x="1794402" y="4578334"/>
              <a:ext cx="1390897" cy="1453953"/>
            </a:xfrm>
            <a:custGeom>
              <a:avLst/>
              <a:gdLst/>
              <a:ahLst/>
              <a:cxnLst/>
              <a:rect l="l" t="t" r="r" b="b"/>
              <a:pathLst>
                <a:path w="12800" h="13380" extrusionOk="0">
                  <a:moveTo>
                    <a:pt x="1" y="4480"/>
                  </a:moveTo>
                  <a:lnTo>
                    <a:pt x="6049" y="13380"/>
                  </a:lnTo>
                  <a:lnTo>
                    <a:pt x="128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 rot="7891307">
              <a:off x="8121998" y="4969569"/>
              <a:ext cx="2152943" cy="1099004"/>
            </a:xfrm>
            <a:custGeom>
              <a:avLst/>
              <a:gdLst/>
              <a:ahLst/>
              <a:cxnLst/>
              <a:rect l="l" t="t" r="r" b="b"/>
              <a:pathLst>
                <a:path w="16552" h="8449" extrusionOk="0">
                  <a:moveTo>
                    <a:pt x="0" y="8449"/>
                  </a:moveTo>
                  <a:lnTo>
                    <a:pt x="16551" y="7998"/>
                  </a:lnTo>
                  <a:lnTo>
                    <a:pt x="1094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 rot="5715920">
              <a:off x="7815995" y="798294"/>
              <a:ext cx="653435" cy="836499"/>
            </a:xfrm>
            <a:custGeom>
              <a:avLst/>
              <a:gdLst/>
              <a:ahLst/>
              <a:cxnLst/>
              <a:rect l="l" t="t" r="r" b="b"/>
              <a:pathLst>
                <a:path w="5348" h="6846" extrusionOk="0">
                  <a:moveTo>
                    <a:pt x="1" y="0"/>
                  </a:moveTo>
                  <a:lnTo>
                    <a:pt x="2228" y="6846"/>
                  </a:lnTo>
                  <a:lnTo>
                    <a:pt x="5347" y="58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 rot="5715920">
              <a:off x="8348769" y="1077878"/>
              <a:ext cx="1252621" cy="1032489"/>
            </a:xfrm>
            <a:custGeom>
              <a:avLst/>
              <a:gdLst/>
              <a:ahLst/>
              <a:cxnLst/>
              <a:rect l="l" t="t" r="r" b="b"/>
              <a:pathLst>
                <a:path w="10252" h="8450" extrusionOk="0">
                  <a:moveTo>
                    <a:pt x="1" y="7869"/>
                  </a:moveTo>
                  <a:lnTo>
                    <a:pt x="10252" y="1"/>
                  </a:lnTo>
                  <a:lnTo>
                    <a:pt x="5347" y="845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 rot="9420525">
              <a:off x="5923893" y="-597936"/>
              <a:ext cx="603695" cy="990916"/>
            </a:xfrm>
            <a:custGeom>
              <a:avLst/>
              <a:gdLst/>
              <a:ahLst/>
              <a:cxnLst/>
              <a:rect l="l" t="t" r="r" b="b"/>
              <a:pathLst>
                <a:path w="6812" h="7618" extrusionOk="0">
                  <a:moveTo>
                    <a:pt x="0" y="7427"/>
                  </a:moveTo>
                  <a:lnTo>
                    <a:pt x="6811" y="7618"/>
                  </a:lnTo>
                  <a:lnTo>
                    <a:pt x="1144" y="1"/>
                  </a:lnTo>
                  <a:close/>
                </a:path>
              </a:pathLst>
            </a:custGeom>
            <a:solidFill>
              <a:srgbClr val="AACE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 rot="4055609">
              <a:off x="1383928" y="4299432"/>
              <a:ext cx="961458" cy="1405053"/>
            </a:xfrm>
            <a:custGeom>
              <a:avLst/>
              <a:gdLst/>
              <a:ahLst/>
              <a:cxnLst/>
              <a:rect l="l" t="t" r="r" b="b"/>
              <a:pathLst>
                <a:path w="8848" h="12930" extrusionOk="0">
                  <a:moveTo>
                    <a:pt x="2799" y="0"/>
                  </a:moveTo>
                  <a:lnTo>
                    <a:pt x="8847" y="8900"/>
                  </a:lnTo>
                  <a:lnTo>
                    <a:pt x="0" y="1292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 rot="4055609">
              <a:off x="116231" y="3850037"/>
              <a:ext cx="975584" cy="1517088"/>
            </a:xfrm>
            <a:custGeom>
              <a:avLst/>
              <a:gdLst/>
              <a:ahLst/>
              <a:cxnLst/>
              <a:rect l="l" t="t" r="r" b="b"/>
              <a:pathLst>
                <a:path w="8978" h="13961" extrusionOk="0">
                  <a:moveTo>
                    <a:pt x="0" y="0"/>
                  </a:moveTo>
                  <a:lnTo>
                    <a:pt x="8978" y="13960"/>
                  </a:lnTo>
                  <a:lnTo>
                    <a:pt x="7834" y="409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 rot="4055609">
              <a:off x="999440" y="3602100"/>
              <a:ext cx="1155423" cy="1405053"/>
            </a:xfrm>
            <a:custGeom>
              <a:avLst/>
              <a:gdLst/>
              <a:ahLst/>
              <a:cxnLst/>
              <a:rect l="l" t="t" r="r" b="b"/>
              <a:pathLst>
                <a:path w="10633" h="12930" extrusionOk="0">
                  <a:moveTo>
                    <a:pt x="0" y="8830"/>
                  </a:moveTo>
                  <a:lnTo>
                    <a:pt x="10633" y="0"/>
                  </a:lnTo>
                  <a:lnTo>
                    <a:pt x="7834" y="129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 rot="4055609">
              <a:off x="87113" y="5165288"/>
              <a:ext cx="1452944" cy="1071665"/>
            </a:xfrm>
            <a:custGeom>
              <a:avLst/>
              <a:gdLst/>
              <a:ahLst/>
              <a:cxnLst/>
              <a:rect l="l" t="t" r="r" b="b"/>
              <a:pathLst>
                <a:path w="13371" h="9862" extrusionOk="0">
                  <a:moveTo>
                    <a:pt x="0" y="0"/>
                  </a:moveTo>
                  <a:lnTo>
                    <a:pt x="1144" y="9861"/>
                  </a:lnTo>
                  <a:lnTo>
                    <a:pt x="13371" y="563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 rot="4055609">
              <a:off x="501965" y="5005059"/>
              <a:ext cx="1452944" cy="1050041"/>
            </a:xfrm>
            <a:custGeom>
              <a:avLst/>
              <a:gdLst/>
              <a:ahLst/>
              <a:cxnLst/>
              <a:rect l="l" t="t" r="r" b="b"/>
              <a:pathLst>
                <a:path w="13371" h="9663" extrusionOk="0">
                  <a:moveTo>
                    <a:pt x="0" y="4030"/>
                  </a:moveTo>
                  <a:lnTo>
                    <a:pt x="8847" y="1"/>
                  </a:lnTo>
                  <a:lnTo>
                    <a:pt x="13371" y="966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 rot="5715920">
              <a:off x="6652485" y="-731269"/>
              <a:ext cx="1586181" cy="2064734"/>
            </a:xfrm>
            <a:custGeom>
              <a:avLst/>
              <a:gdLst/>
              <a:ahLst/>
              <a:cxnLst/>
              <a:rect l="l" t="t" r="r" b="b"/>
              <a:pathLst>
                <a:path w="12982" h="16898" extrusionOk="0">
                  <a:moveTo>
                    <a:pt x="2609" y="16898"/>
                  </a:moveTo>
                  <a:lnTo>
                    <a:pt x="12982" y="550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 rot="5715920">
              <a:off x="7427418" y="-45737"/>
              <a:ext cx="1586181" cy="836499"/>
            </a:xfrm>
            <a:custGeom>
              <a:avLst/>
              <a:gdLst/>
              <a:ahLst/>
              <a:cxnLst/>
              <a:rect l="l" t="t" r="r" b="b"/>
              <a:pathLst>
                <a:path w="12982" h="6846" extrusionOk="0">
                  <a:moveTo>
                    <a:pt x="10755" y="0"/>
                  </a:moveTo>
                  <a:lnTo>
                    <a:pt x="12982" y="6846"/>
                  </a:lnTo>
                  <a:lnTo>
                    <a:pt x="1" y="13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 rot="6594803">
              <a:off x="498696" y="-784815"/>
              <a:ext cx="1233215" cy="1156623"/>
            </a:xfrm>
            <a:custGeom>
              <a:avLst/>
              <a:gdLst/>
              <a:ahLst/>
              <a:cxnLst/>
              <a:rect l="l" t="t" r="r" b="b"/>
              <a:pathLst>
                <a:path w="9481" h="8892" extrusionOk="0">
                  <a:moveTo>
                    <a:pt x="3631" y="8891"/>
                  </a:moveTo>
                  <a:lnTo>
                    <a:pt x="9481" y="21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 rot="6594803">
              <a:off x="562450" y="734176"/>
              <a:ext cx="1101321" cy="599774"/>
            </a:xfrm>
            <a:custGeom>
              <a:avLst/>
              <a:gdLst/>
              <a:ahLst/>
              <a:cxnLst/>
              <a:rect l="l" t="t" r="r" b="b"/>
              <a:pathLst>
                <a:path w="8467" h="4611" extrusionOk="0">
                  <a:moveTo>
                    <a:pt x="1" y="3267"/>
                  </a:moveTo>
                  <a:lnTo>
                    <a:pt x="8467" y="1"/>
                  </a:lnTo>
                  <a:lnTo>
                    <a:pt x="4073" y="461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 rot="6594803">
              <a:off x="30291" y="896225"/>
              <a:ext cx="1217346" cy="1182508"/>
            </a:xfrm>
            <a:custGeom>
              <a:avLst/>
              <a:gdLst/>
              <a:ahLst/>
              <a:cxnLst/>
              <a:rect l="l" t="t" r="r" b="b"/>
              <a:pathLst>
                <a:path w="9359" h="9091" extrusionOk="0">
                  <a:moveTo>
                    <a:pt x="4394" y="1"/>
                  </a:moveTo>
                  <a:lnTo>
                    <a:pt x="9359" y="9091"/>
                  </a:lnTo>
                  <a:lnTo>
                    <a:pt x="0" y="46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 rot="6594803">
              <a:off x="1606471" y="-405245"/>
              <a:ext cx="1051764" cy="941350"/>
            </a:xfrm>
            <a:custGeom>
              <a:avLst/>
              <a:gdLst/>
              <a:ahLst/>
              <a:cxnLst/>
              <a:rect l="l" t="t" r="r" b="b"/>
              <a:pathLst>
                <a:path w="8086" h="7237" extrusionOk="0">
                  <a:moveTo>
                    <a:pt x="1" y="7236"/>
                  </a:moveTo>
                  <a:lnTo>
                    <a:pt x="5217" y="1"/>
                  </a:lnTo>
                  <a:lnTo>
                    <a:pt x="8085" y="275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 rot="6594803">
              <a:off x="1183319" y="-391386"/>
              <a:ext cx="1233215" cy="865776"/>
            </a:xfrm>
            <a:custGeom>
              <a:avLst/>
              <a:gdLst/>
              <a:ahLst/>
              <a:cxnLst/>
              <a:rect l="l" t="t" r="r" b="b"/>
              <a:pathLst>
                <a:path w="9481" h="6656" extrusionOk="0">
                  <a:moveTo>
                    <a:pt x="1" y="4480"/>
                  </a:moveTo>
                  <a:lnTo>
                    <a:pt x="9481" y="6655"/>
                  </a:lnTo>
                  <a:lnTo>
                    <a:pt x="808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 rot="6594803">
              <a:off x="791920" y="620671"/>
              <a:ext cx="1282772" cy="865776"/>
            </a:xfrm>
            <a:custGeom>
              <a:avLst/>
              <a:gdLst/>
              <a:ahLst/>
              <a:cxnLst/>
              <a:rect l="l" t="t" r="r" b="b"/>
              <a:pathLst>
                <a:path w="9862" h="6656" extrusionOk="0">
                  <a:moveTo>
                    <a:pt x="1396" y="6655"/>
                  </a:moveTo>
                  <a:lnTo>
                    <a:pt x="9862" y="33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 rot="6594803">
              <a:off x="337797" y="-340733"/>
              <a:ext cx="1034854" cy="873711"/>
            </a:xfrm>
            <a:custGeom>
              <a:avLst/>
              <a:gdLst/>
              <a:ahLst/>
              <a:cxnLst/>
              <a:rect l="l" t="t" r="r" b="b"/>
              <a:pathLst>
                <a:path w="7956" h="6717" extrusionOk="0">
                  <a:moveTo>
                    <a:pt x="0" y="6716"/>
                  </a:moveTo>
                  <a:lnTo>
                    <a:pt x="5850" y="0"/>
                  </a:lnTo>
                  <a:lnTo>
                    <a:pt x="7955" y="435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 rot="6594803">
              <a:off x="-915599" y="538316"/>
              <a:ext cx="2507922" cy="307886"/>
            </a:xfrm>
            <a:custGeom>
              <a:avLst/>
              <a:gdLst/>
              <a:ahLst/>
              <a:cxnLst/>
              <a:rect l="l" t="t" r="r" b="b"/>
              <a:pathLst>
                <a:path w="19281" h="2367" extrusionOk="0">
                  <a:moveTo>
                    <a:pt x="0" y="2366"/>
                  </a:moveTo>
                  <a:lnTo>
                    <a:pt x="19281" y="1474"/>
                  </a:lnTo>
                  <a:lnTo>
                    <a:pt x="79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 rot="6594803">
              <a:off x="561815" y="343487"/>
              <a:ext cx="529914" cy="565954"/>
            </a:xfrm>
            <a:custGeom>
              <a:avLst/>
              <a:gdLst/>
              <a:ahLst/>
              <a:cxnLst/>
              <a:rect l="l" t="t" r="r" b="b"/>
              <a:pathLst>
                <a:path w="4074" h="4351" extrusionOk="0">
                  <a:moveTo>
                    <a:pt x="1" y="0"/>
                  </a:moveTo>
                  <a:lnTo>
                    <a:pt x="4073" y="1344"/>
                  </a:lnTo>
                  <a:lnTo>
                    <a:pt x="2106" y="435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 rot="6594803">
              <a:off x="-335963" y="973650"/>
              <a:ext cx="1473198" cy="582864"/>
            </a:xfrm>
            <a:custGeom>
              <a:avLst/>
              <a:gdLst/>
              <a:ahLst/>
              <a:cxnLst/>
              <a:rect l="l" t="t" r="r" b="b"/>
              <a:pathLst>
                <a:path w="11326" h="4481" extrusionOk="0">
                  <a:moveTo>
                    <a:pt x="1967" y="1"/>
                  </a:moveTo>
                  <a:lnTo>
                    <a:pt x="11326" y="4481"/>
                  </a:lnTo>
                  <a:lnTo>
                    <a:pt x="0" y="300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 rot="5715920">
              <a:off x="8565183" y="-411189"/>
              <a:ext cx="528442" cy="617416"/>
            </a:xfrm>
            <a:custGeom>
              <a:avLst/>
              <a:gdLst/>
              <a:ahLst/>
              <a:cxnLst/>
              <a:rect l="l" t="t" r="r" b="b"/>
              <a:pathLst>
                <a:path w="4325" h="5053" extrusionOk="0">
                  <a:moveTo>
                    <a:pt x="1" y="5052"/>
                  </a:moveTo>
                  <a:lnTo>
                    <a:pt x="1396" y="0"/>
                  </a:lnTo>
                  <a:lnTo>
                    <a:pt x="432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 rot="5715920">
              <a:off x="8136316" y="-20028"/>
              <a:ext cx="1314079" cy="617416"/>
            </a:xfrm>
            <a:custGeom>
              <a:avLst/>
              <a:gdLst/>
              <a:ahLst/>
              <a:cxnLst/>
              <a:rect l="l" t="t" r="r" b="b"/>
              <a:pathLst>
                <a:path w="10755" h="5053" extrusionOk="0">
                  <a:moveTo>
                    <a:pt x="1" y="5052"/>
                  </a:moveTo>
                  <a:lnTo>
                    <a:pt x="10755" y="3709"/>
                  </a:lnTo>
                  <a:lnTo>
                    <a:pt x="43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 rot="5715920">
              <a:off x="8090476" y="794653"/>
              <a:ext cx="2396010" cy="508424"/>
            </a:xfrm>
            <a:custGeom>
              <a:avLst/>
              <a:gdLst/>
              <a:ahLst/>
              <a:cxnLst/>
              <a:rect l="l" t="t" r="r" b="b"/>
              <a:pathLst>
                <a:path w="19610" h="4161" extrusionOk="0">
                  <a:moveTo>
                    <a:pt x="0" y="4160"/>
                  </a:moveTo>
                  <a:lnTo>
                    <a:pt x="19610" y="1"/>
                  </a:lnTo>
                  <a:lnTo>
                    <a:pt x="2929" y="416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 rot="5715920">
              <a:off x="8027292" y="725389"/>
              <a:ext cx="2038258" cy="961620"/>
            </a:xfrm>
            <a:custGeom>
              <a:avLst/>
              <a:gdLst/>
              <a:ahLst/>
              <a:cxnLst/>
              <a:rect l="l" t="t" r="r" b="b"/>
              <a:pathLst>
                <a:path w="16682" h="7870" extrusionOk="0">
                  <a:moveTo>
                    <a:pt x="6431" y="7869"/>
                  </a:moveTo>
                  <a:lnTo>
                    <a:pt x="16682" y="1"/>
                  </a:lnTo>
                  <a:lnTo>
                    <a:pt x="1" y="416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 rot="7891307">
              <a:off x="8268600" y="3762806"/>
              <a:ext cx="968252" cy="1140888"/>
            </a:xfrm>
            <a:custGeom>
              <a:avLst/>
              <a:gdLst/>
              <a:ahLst/>
              <a:cxnLst/>
              <a:rect l="l" t="t" r="r" b="b"/>
              <a:pathLst>
                <a:path w="7444" h="8771" extrusionOk="0">
                  <a:moveTo>
                    <a:pt x="0" y="1"/>
                  </a:moveTo>
                  <a:lnTo>
                    <a:pt x="1595" y="8068"/>
                  </a:lnTo>
                  <a:lnTo>
                    <a:pt x="7444" y="87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 rot="7891307">
              <a:off x="7305498" y="4196431"/>
              <a:ext cx="2152943" cy="1199422"/>
            </a:xfrm>
            <a:custGeom>
              <a:avLst/>
              <a:gdLst/>
              <a:ahLst/>
              <a:cxnLst/>
              <a:rect l="l" t="t" r="r" b="b"/>
              <a:pathLst>
                <a:path w="16552" h="9221" extrusionOk="0">
                  <a:moveTo>
                    <a:pt x="0" y="451"/>
                  </a:moveTo>
                  <a:lnTo>
                    <a:pt x="16551" y="0"/>
                  </a:lnTo>
                  <a:lnTo>
                    <a:pt x="7444" y="922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 rot="7891307">
              <a:off x="7564712" y="3248892"/>
              <a:ext cx="760918" cy="1015626"/>
            </a:xfrm>
            <a:custGeom>
              <a:avLst/>
              <a:gdLst/>
              <a:ahLst/>
              <a:cxnLst/>
              <a:rect l="l" t="t" r="r" b="b"/>
              <a:pathLst>
                <a:path w="5850" h="7808" extrusionOk="0">
                  <a:moveTo>
                    <a:pt x="1" y="0"/>
                  </a:moveTo>
                  <a:lnTo>
                    <a:pt x="1456" y="7808"/>
                  </a:lnTo>
                  <a:lnTo>
                    <a:pt x="5850" y="70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 rot="7891307">
              <a:off x="7412574" y="4434266"/>
              <a:ext cx="1184821" cy="1349268"/>
            </a:xfrm>
            <a:custGeom>
              <a:avLst/>
              <a:gdLst/>
              <a:ahLst/>
              <a:cxnLst/>
              <a:rect l="l" t="t" r="r" b="b"/>
              <a:pathLst>
                <a:path w="9109" h="10373" extrusionOk="0">
                  <a:moveTo>
                    <a:pt x="8536" y="10373"/>
                  </a:moveTo>
                  <a:lnTo>
                    <a:pt x="9108" y="0"/>
                  </a:lnTo>
                  <a:lnTo>
                    <a:pt x="1" y="92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 rot="3751665">
              <a:off x="2723828" y="-701969"/>
              <a:ext cx="603686" cy="990920"/>
            </a:xfrm>
            <a:custGeom>
              <a:avLst/>
              <a:gdLst/>
              <a:ahLst/>
              <a:cxnLst/>
              <a:rect l="l" t="t" r="r" b="b"/>
              <a:pathLst>
                <a:path w="6812" h="7618" extrusionOk="0">
                  <a:moveTo>
                    <a:pt x="0" y="7427"/>
                  </a:moveTo>
                  <a:lnTo>
                    <a:pt x="6811" y="7618"/>
                  </a:lnTo>
                  <a:lnTo>
                    <a:pt x="114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 rot="-7196168" flipH="1">
              <a:off x="8560394" y="2433448"/>
              <a:ext cx="603687" cy="990916"/>
            </a:xfrm>
            <a:custGeom>
              <a:avLst/>
              <a:gdLst/>
              <a:ahLst/>
              <a:cxnLst/>
              <a:rect l="l" t="t" r="r" b="b"/>
              <a:pathLst>
                <a:path w="6812" h="7618" extrusionOk="0">
                  <a:moveTo>
                    <a:pt x="0" y="7427"/>
                  </a:moveTo>
                  <a:lnTo>
                    <a:pt x="6811" y="7618"/>
                  </a:lnTo>
                  <a:lnTo>
                    <a:pt x="114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 rot="-3880959" flipH="1">
              <a:off x="3031298" y="4711969"/>
              <a:ext cx="603692" cy="990902"/>
            </a:xfrm>
            <a:custGeom>
              <a:avLst/>
              <a:gdLst/>
              <a:ahLst/>
              <a:cxnLst/>
              <a:rect l="l" t="t" r="r" b="b"/>
              <a:pathLst>
                <a:path w="6812" h="7618" extrusionOk="0">
                  <a:moveTo>
                    <a:pt x="0" y="7427"/>
                  </a:moveTo>
                  <a:lnTo>
                    <a:pt x="6811" y="7618"/>
                  </a:lnTo>
                  <a:lnTo>
                    <a:pt x="114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 rot="7110552" flipH="1">
              <a:off x="-36148" y="2433459"/>
              <a:ext cx="603668" cy="990914"/>
            </a:xfrm>
            <a:custGeom>
              <a:avLst/>
              <a:gdLst/>
              <a:ahLst/>
              <a:cxnLst/>
              <a:rect l="l" t="t" r="r" b="b"/>
              <a:pathLst>
                <a:path w="6812" h="7618" extrusionOk="0">
                  <a:moveTo>
                    <a:pt x="0" y="7427"/>
                  </a:moveTo>
                  <a:lnTo>
                    <a:pt x="6811" y="7618"/>
                  </a:lnTo>
                  <a:lnTo>
                    <a:pt x="11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 rot="6751560" flipH="1">
              <a:off x="6699962" y="4613442"/>
              <a:ext cx="603670" cy="990913"/>
            </a:xfrm>
            <a:custGeom>
              <a:avLst/>
              <a:gdLst/>
              <a:ahLst/>
              <a:cxnLst/>
              <a:rect l="l" t="t" r="r" b="b"/>
              <a:pathLst>
                <a:path w="6812" h="7618" extrusionOk="0">
                  <a:moveTo>
                    <a:pt x="0" y="7427"/>
                  </a:moveTo>
                  <a:lnTo>
                    <a:pt x="6811" y="7618"/>
                  </a:lnTo>
                  <a:lnTo>
                    <a:pt x="11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6">
    <p:bg>
      <p:bgPr>
        <a:solidFill>
          <a:schemeClr val="accent1"/>
        </a:solidFill>
        <a:effectLst/>
      </p:bgPr>
    </p:bg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10">
    <p:bg>
      <p:bgPr>
        <a:solidFill>
          <a:schemeClr val="accent1"/>
        </a:solidFill>
        <a:effectLst/>
      </p:bgPr>
    </p:bg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26"/>
          <p:cNvSpPr/>
          <p:nvPr/>
        </p:nvSpPr>
        <p:spPr>
          <a:xfrm rot="505854">
            <a:off x="3849635" y="2310908"/>
            <a:ext cx="4830102" cy="3332376"/>
          </a:xfrm>
          <a:custGeom>
            <a:avLst/>
            <a:gdLst/>
            <a:ahLst/>
            <a:cxnLst/>
            <a:rect l="l" t="t" r="r" b="b"/>
            <a:pathLst>
              <a:path w="22791" h="13961" extrusionOk="0">
                <a:moveTo>
                  <a:pt x="1" y="13510"/>
                </a:moveTo>
                <a:lnTo>
                  <a:pt x="22791" y="13960"/>
                </a:lnTo>
                <a:lnTo>
                  <a:pt x="1381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26"/>
          <p:cNvSpPr/>
          <p:nvPr/>
        </p:nvSpPr>
        <p:spPr>
          <a:xfrm rot="505854">
            <a:off x="3877814" y="2036227"/>
            <a:ext cx="2927604" cy="3361258"/>
          </a:xfrm>
          <a:custGeom>
            <a:avLst/>
            <a:gdLst/>
            <a:ahLst/>
            <a:cxnLst/>
            <a:rect l="l" t="t" r="r" b="b"/>
            <a:pathLst>
              <a:path w="13814" h="14082" extrusionOk="0">
                <a:moveTo>
                  <a:pt x="1" y="14082"/>
                </a:moveTo>
                <a:lnTo>
                  <a:pt x="13813" y="572"/>
                </a:lnTo>
                <a:lnTo>
                  <a:pt x="451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26"/>
          <p:cNvSpPr/>
          <p:nvPr/>
        </p:nvSpPr>
        <p:spPr>
          <a:xfrm rot="505854">
            <a:off x="4299922" y="830436"/>
            <a:ext cx="2832024" cy="1373671"/>
          </a:xfrm>
          <a:custGeom>
            <a:avLst/>
            <a:gdLst/>
            <a:ahLst/>
            <a:cxnLst/>
            <a:rect l="l" t="t" r="r" b="b"/>
            <a:pathLst>
              <a:path w="13363" h="5755" extrusionOk="0">
                <a:moveTo>
                  <a:pt x="0" y="5182"/>
                </a:moveTo>
                <a:lnTo>
                  <a:pt x="13362" y="5754"/>
                </a:lnTo>
                <a:lnTo>
                  <a:pt x="114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26"/>
          <p:cNvSpPr/>
          <p:nvPr/>
        </p:nvSpPr>
        <p:spPr>
          <a:xfrm rot="505854">
            <a:off x="8730730" y="683378"/>
            <a:ext cx="1875159" cy="3086285"/>
          </a:xfrm>
          <a:custGeom>
            <a:avLst/>
            <a:gdLst/>
            <a:ahLst/>
            <a:cxnLst/>
            <a:rect l="l" t="t" r="r" b="b"/>
            <a:pathLst>
              <a:path w="8848" h="12930" extrusionOk="0">
                <a:moveTo>
                  <a:pt x="2799" y="0"/>
                </a:moveTo>
                <a:lnTo>
                  <a:pt x="8847" y="8900"/>
                </a:lnTo>
                <a:lnTo>
                  <a:pt x="0" y="1292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26"/>
          <p:cNvSpPr/>
          <p:nvPr/>
        </p:nvSpPr>
        <p:spPr>
          <a:xfrm rot="505854">
            <a:off x="6761216" y="2525518"/>
            <a:ext cx="1902710" cy="3332376"/>
          </a:xfrm>
          <a:custGeom>
            <a:avLst/>
            <a:gdLst/>
            <a:ahLst/>
            <a:cxnLst/>
            <a:rect l="l" t="t" r="r" b="b"/>
            <a:pathLst>
              <a:path w="8978" h="13961" extrusionOk="0">
                <a:moveTo>
                  <a:pt x="0" y="0"/>
                </a:moveTo>
                <a:lnTo>
                  <a:pt x="8978" y="13960"/>
                </a:lnTo>
                <a:lnTo>
                  <a:pt x="7834" y="409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26"/>
          <p:cNvSpPr/>
          <p:nvPr/>
        </p:nvSpPr>
        <p:spPr>
          <a:xfrm rot="505854">
            <a:off x="7086362" y="467684"/>
            <a:ext cx="2253454" cy="3086285"/>
          </a:xfrm>
          <a:custGeom>
            <a:avLst/>
            <a:gdLst/>
            <a:ahLst/>
            <a:cxnLst/>
            <a:rect l="l" t="t" r="r" b="b"/>
            <a:pathLst>
              <a:path w="10633" h="12930" extrusionOk="0">
                <a:moveTo>
                  <a:pt x="0" y="8830"/>
                </a:moveTo>
                <a:lnTo>
                  <a:pt x="10633" y="0"/>
                </a:lnTo>
                <a:lnTo>
                  <a:pt x="7834" y="1292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26"/>
          <p:cNvSpPr/>
          <p:nvPr/>
        </p:nvSpPr>
        <p:spPr>
          <a:xfrm rot="505854">
            <a:off x="4644171" y="-550803"/>
            <a:ext cx="2589576" cy="2780282"/>
          </a:xfrm>
          <a:custGeom>
            <a:avLst/>
            <a:gdLst/>
            <a:ahLst/>
            <a:cxnLst/>
            <a:rect l="l" t="t" r="r" b="b"/>
            <a:pathLst>
              <a:path w="12219" h="11648" extrusionOk="0">
                <a:moveTo>
                  <a:pt x="0" y="5893"/>
                </a:moveTo>
                <a:lnTo>
                  <a:pt x="12218" y="11647"/>
                </a:lnTo>
                <a:lnTo>
                  <a:pt x="1082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26"/>
          <p:cNvSpPr/>
          <p:nvPr/>
        </p:nvSpPr>
        <p:spPr>
          <a:xfrm rot="505854">
            <a:off x="6913328" y="-217466"/>
            <a:ext cx="2549097" cy="2780282"/>
          </a:xfrm>
          <a:custGeom>
            <a:avLst/>
            <a:gdLst/>
            <a:ahLst/>
            <a:cxnLst/>
            <a:rect l="l" t="t" r="r" b="b"/>
            <a:pathLst>
              <a:path w="12028" h="11648" extrusionOk="0">
                <a:moveTo>
                  <a:pt x="0" y="1"/>
                </a:moveTo>
                <a:lnTo>
                  <a:pt x="1395" y="11647"/>
                </a:lnTo>
                <a:lnTo>
                  <a:pt x="12028" y="281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26"/>
          <p:cNvSpPr/>
          <p:nvPr/>
        </p:nvSpPr>
        <p:spPr>
          <a:xfrm rot="505854">
            <a:off x="8326788" y="3810308"/>
            <a:ext cx="2833719" cy="2353978"/>
          </a:xfrm>
          <a:custGeom>
            <a:avLst/>
            <a:gdLst/>
            <a:ahLst/>
            <a:cxnLst/>
            <a:rect l="l" t="t" r="r" b="b"/>
            <a:pathLst>
              <a:path w="13371" h="9862" extrusionOk="0">
                <a:moveTo>
                  <a:pt x="0" y="0"/>
                </a:moveTo>
                <a:lnTo>
                  <a:pt x="1144" y="9861"/>
                </a:lnTo>
                <a:lnTo>
                  <a:pt x="13371" y="563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26"/>
          <p:cNvSpPr/>
          <p:nvPr/>
        </p:nvSpPr>
        <p:spPr>
          <a:xfrm rot="505854">
            <a:off x="8471298" y="2859030"/>
            <a:ext cx="2833719" cy="2306479"/>
          </a:xfrm>
          <a:custGeom>
            <a:avLst/>
            <a:gdLst/>
            <a:ahLst/>
            <a:cxnLst/>
            <a:rect l="l" t="t" r="r" b="b"/>
            <a:pathLst>
              <a:path w="13371" h="9663" extrusionOk="0">
                <a:moveTo>
                  <a:pt x="0" y="4030"/>
                </a:moveTo>
                <a:lnTo>
                  <a:pt x="8847" y="1"/>
                </a:lnTo>
                <a:lnTo>
                  <a:pt x="13371" y="966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26"/>
          <p:cNvSpPr/>
          <p:nvPr/>
        </p:nvSpPr>
        <p:spPr>
          <a:xfrm rot="505854">
            <a:off x="2846565" y="1751491"/>
            <a:ext cx="1148026" cy="3361258"/>
          </a:xfrm>
          <a:custGeom>
            <a:avLst/>
            <a:gdLst/>
            <a:ahLst/>
            <a:cxnLst/>
            <a:rect l="l" t="t" r="r" b="b"/>
            <a:pathLst>
              <a:path w="5417" h="14082" extrusionOk="0">
                <a:moveTo>
                  <a:pt x="4966" y="14082"/>
                </a:moveTo>
                <a:lnTo>
                  <a:pt x="5416" y="0"/>
                </a:lnTo>
                <a:lnTo>
                  <a:pt x="1" y="499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26"/>
          <p:cNvSpPr/>
          <p:nvPr/>
        </p:nvSpPr>
        <p:spPr>
          <a:xfrm rot="505854">
            <a:off x="-1042356" y="2699961"/>
            <a:ext cx="2009311" cy="2122447"/>
          </a:xfrm>
          <a:custGeom>
            <a:avLst/>
            <a:gdLst/>
            <a:ahLst/>
            <a:cxnLst/>
            <a:rect l="l" t="t" r="r" b="b"/>
            <a:pathLst>
              <a:path w="9481" h="8892" extrusionOk="0">
                <a:moveTo>
                  <a:pt x="3631" y="8891"/>
                </a:moveTo>
                <a:lnTo>
                  <a:pt x="9481" y="2175"/>
                </a:lnTo>
                <a:lnTo>
                  <a:pt x="1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26"/>
          <p:cNvSpPr/>
          <p:nvPr/>
        </p:nvSpPr>
        <p:spPr>
          <a:xfrm rot="505854">
            <a:off x="1059318" y="2726465"/>
            <a:ext cx="1794413" cy="1100608"/>
          </a:xfrm>
          <a:custGeom>
            <a:avLst/>
            <a:gdLst/>
            <a:ahLst/>
            <a:cxnLst/>
            <a:rect l="l" t="t" r="r" b="b"/>
            <a:pathLst>
              <a:path w="8467" h="4611" extrusionOk="0">
                <a:moveTo>
                  <a:pt x="1" y="3267"/>
                </a:moveTo>
                <a:lnTo>
                  <a:pt x="8467" y="1"/>
                </a:lnTo>
                <a:lnTo>
                  <a:pt x="4073" y="461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26"/>
          <p:cNvSpPr/>
          <p:nvPr/>
        </p:nvSpPr>
        <p:spPr>
          <a:xfrm rot="505854">
            <a:off x="1833773" y="2861107"/>
            <a:ext cx="1983455" cy="2169947"/>
          </a:xfrm>
          <a:custGeom>
            <a:avLst/>
            <a:gdLst/>
            <a:ahLst/>
            <a:cxnLst/>
            <a:rect l="l" t="t" r="r" b="b"/>
            <a:pathLst>
              <a:path w="9359" h="9091" extrusionOk="0">
                <a:moveTo>
                  <a:pt x="4394" y="1"/>
                </a:moveTo>
                <a:lnTo>
                  <a:pt x="9359" y="9091"/>
                </a:lnTo>
                <a:lnTo>
                  <a:pt x="0" y="461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26"/>
          <p:cNvSpPr/>
          <p:nvPr/>
        </p:nvSpPr>
        <p:spPr>
          <a:xfrm rot="505854">
            <a:off x="-758580" y="971910"/>
            <a:ext cx="1713668" cy="1727412"/>
          </a:xfrm>
          <a:custGeom>
            <a:avLst/>
            <a:gdLst/>
            <a:ahLst/>
            <a:cxnLst/>
            <a:rect l="l" t="t" r="r" b="b"/>
            <a:pathLst>
              <a:path w="8086" h="7237" extrusionOk="0">
                <a:moveTo>
                  <a:pt x="1" y="7236"/>
                </a:moveTo>
                <a:lnTo>
                  <a:pt x="5217" y="1"/>
                </a:lnTo>
                <a:lnTo>
                  <a:pt x="8085" y="275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26"/>
          <p:cNvSpPr/>
          <p:nvPr/>
        </p:nvSpPr>
        <p:spPr>
          <a:xfrm rot="505854">
            <a:off x="-846456" y="1645059"/>
            <a:ext cx="2009311" cy="1588732"/>
          </a:xfrm>
          <a:custGeom>
            <a:avLst/>
            <a:gdLst/>
            <a:ahLst/>
            <a:cxnLst/>
            <a:rect l="l" t="t" r="r" b="b"/>
            <a:pathLst>
              <a:path w="9481" h="6656" extrusionOk="0">
                <a:moveTo>
                  <a:pt x="1" y="4480"/>
                </a:moveTo>
                <a:lnTo>
                  <a:pt x="9481" y="6655"/>
                </a:lnTo>
                <a:lnTo>
                  <a:pt x="808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26"/>
          <p:cNvSpPr/>
          <p:nvPr/>
        </p:nvSpPr>
        <p:spPr>
          <a:xfrm rot="505854">
            <a:off x="848051" y="1902204"/>
            <a:ext cx="2090056" cy="1588732"/>
          </a:xfrm>
          <a:custGeom>
            <a:avLst/>
            <a:gdLst/>
            <a:ahLst/>
            <a:cxnLst/>
            <a:rect l="l" t="t" r="r" b="b"/>
            <a:pathLst>
              <a:path w="9862" h="6656" extrusionOk="0">
                <a:moveTo>
                  <a:pt x="1396" y="6655"/>
                </a:moveTo>
                <a:lnTo>
                  <a:pt x="9862" y="338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26"/>
          <p:cNvSpPr/>
          <p:nvPr/>
        </p:nvSpPr>
        <p:spPr>
          <a:xfrm rot="505854">
            <a:off x="-317461" y="3305445"/>
            <a:ext cx="1686117" cy="1603293"/>
          </a:xfrm>
          <a:custGeom>
            <a:avLst/>
            <a:gdLst/>
            <a:ahLst/>
            <a:cxnLst/>
            <a:rect l="l" t="t" r="r" b="b"/>
            <a:pathLst>
              <a:path w="7956" h="6717" extrusionOk="0">
                <a:moveTo>
                  <a:pt x="0" y="6716"/>
                </a:moveTo>
                <a:lnTo>
                  <a:pt x="5850" y="0"/>
                </a:lnTo>
                <a:lnTo>
                  <a:pt x="7955" y="435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26"/>
          <p:cNvSpPr/>
          <p:nvPr/>
        </p:nvSpPr>
        <p:spPr>
          <a:xfrm rot="505854">
            <a:off x="954570" y="3429930"/>
            <a:ext cx="863404" cy="1038548"/>
          </a:xfrm>
          <a:custGeom>
            <a:avLst/>
            <a:gdLst/>
            <a:ahLst/>
            <a:cxnLst/>
            <a:rect l="l" t="t" r="r" b="b"/>
            <a:pathLst>
              <a:path w="4074" h="4351" extrusionOk="0">
                <a:moveTo>
                  <a:pt x="1" y="0"/>
                </a:moveTo>
                <a:lnTo>
                  <a:pt x="4073" y="1344"/>
                </a:lnTo>
                <a:lnTo>
                  <a:pt x="2106" y="435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26"/>
          <p:cNvSpPr/>
          <p:nvPr/>
        </p:nvSpPr>
        <p:spPr>
          <a:xfrm rot="505854">
            <a:off x="1338496" y="3924971"/>
            <a:ext cx="2400322" cy="1069578"/>
          </a:xfrm>
          <a:custGeom>
            <a:avLst/>
            <a:gdLst/>
            <a:ahLst/>
            <a:cxnLst/>
            <a:rect l="l" t="t" r="r" b="b"/>
            <a:pathLst>
              <a:path w="11326" h="4481" extrusionOk="0">
                <a:moveTo>
                  <a:pt x="1967" y="1"/>
                </a:moveTo>
                <a:lnTo>
                  <a:pt x="11326" y="4481"/>
                </a:lnTo>
                <a:lnTo>
                  <a:pt x="0" y="300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26"/>
          <p:cNvSpPr/>
          <p:nvPr/>
        </p:nvSpPr>
        <p:spPr>
          <a:xfrm rot="505854">
            <a:off x="-1055431" y="-424525"/>
            <a:ext cx="1632923" cy="1329991"/>
          </a:xfrm>
          <a:custGeom>
            <a:avLst/>
            <a:gdLst/>
            <a:ahLst/>
            <a:cxnLst/>
            <a:rect l="l" t="t" r="r" b="b"/>
            <a:pathLst>
              <a:path w="7705" h="5572" extrusionOk="0">
                <a:moveTo>
                  <a:pt x="1" y="1542"/>
                </a:moveTo>
                <a:lnTo>
                  <a:pt x="7704" y="5572"/>
                </a:lnTo>
                <a:lnTo>
                  <a:pt x="7193" y="0"/>
                </a:lnTo>
                <a:close/>
              </a:path>
            </a:pathLst>
          </a:custGeom>
          <a:solidFill>
            <a:srgbClr val="ABD1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26"/>
          <p:cNvSpPr/>
          <p:nvPr/>
        </p:nvSpPr>
        <p:spPr>
          <a:xfrm rot="505854">
            <a:off x="409031" y="-271781"/>
            <a:ext cx="716536" cy="1987825"/>
          </a:xfrm>
          <a:custGeom>
            <a:avLst/>
            <a:gdLst/>
            <a:ahLst/>
            <a:cxnLst/>
            <a:rect l="l" t="t" r="r" b="b"/>
            <a:pathLst>
              <a:path w="3381" h="8328" extrusionOk="0">
                <a:moveTo>
                  <a:pt x="512" y="5572"/>
                </a:moveTo>
                <a:lnTo>
                  <a:pt x="3380" y="8327"/>
                </a:lnTo>
                <a:lnTo>
                  <a:pt x="1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26"/>
          <p:cNvSpPr/>
          <p:nvPr/>
        </p:nvSpPr>
        <p:spPr>
          <a:xfrm rot="505854">
            <a:off x="437678" y="-660479"/>
            <a:ext cx="3076379" cy="2552570"/>
          </a:xfrm>
          <a:custGeom>
            <a:avLst/>
            <a:gdLst/>
            <a:ahLst/>
            <a:cxnLst/>
            <a:rect l="l" t="t" r="r" b="b"/>
            <a:pathLst>
              <a:path w="14516" h="10694" extrusionOk="0">
                <a:moveTo>
                  <a:pt x="1" y="2366"/>
                </a:moveTo>
                <a:lnTo>
                  <a:pt x="3380" y="10693"/>
                </a:lnTo>
                <a:lnTo>
                  <a:pt x="1451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26"/>
          <p:cNvSpPr/>
          <p:nvPr/>
        </p:nvSpPr>
        <p:spPr>
          <a:xfrm rot="505854">
            <a:off x="1090852" y="-612334"/>
            <a:ext cx="2360055" cy="3361258"/>
          </a:xfrm>
          <a:custGeom>
            <a:avLst/>
            <a:gdLst/>
            <a:ahLst/>
            <a:cxnLst/>
            <a:rect l="l" t="t" r="r" b="b"/>
            <a:pathLst>
              <a:path w="11136" h="14082" extrusionOk="0">
                <a:moveTo>
                  <a:pt x="0" y="10693"/>
                </a:moveTo>
                <a:lnTo>
                  <a:pt x="9862" y="14082"/>
                </a:lnTo>
                <a:lnTo>
                  <a:pt x="1113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26"/>
          <p:cNvSpPr/>
          <p:nvPr/>
        </p:nvSpPr>
        <p:spPr>
          <a:xfrm rot="505854">
            <a:off x="3164665" y="-394774"/>
            <a:ext cx="1148026" cy="3361258"/>
          </a:xfrm>
          <a:custGeom>
            <a:avLst/>
            <a:gdLst/>
            <a:ahLst/>
            <a:cxnLst/>
            <a:rect l="l" t="t" r="r" b="b"/>
            <a:pathLst>
              <a:path w="5417" h="14082" extrusionOk="0">
                <a:moveTo>
                  <a:pt x="1" y="14082"/>
                </a:moveTo>
                <a:lnTo>
                  <a:pt x="5416" y="9090"/>
                </a:lnTo>
                <a:lnTo>
                  <a:pt x="127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26"/>
          <p:cNvSpPr/>
          <p:nvPr/>
        </p:nvSpPr>
        <p:spPr>
          <a:xfrm rot="505854">
            <a:off x="3519226" y="-350770"/>
            <a:ext cx="1120475" cy="2169947"/>
          </a:xfrm>
          <a:custGeom>
            <a:avLst/>
            <a:gdLst/>
            <a:ahLst/>
            <a:cxnLst/>
            <a:rect l="l" t="t" r="r" b="b"/>
            <a:pathLst>
              <a:path w="5287" h="9091" extrusionOk="0">
                <a:moveTo>
                  <a:pt x="4142" y="9090"/>
                </a:moveTo>
                <a:lnTo>
                  <a:pt x="5286" y="390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/>
          <p:cNvSpPr txBox="1">
            <a:spLocks noGrp="1"/>
          </p:cNvSpPr>
          <p:nvPr>
            <p:ph type="ctrTitle"/>
          </p:nvPr>
        </p:nvSpPr>
        <p:spPr>
          <a:xfrm flipH="1">
            <a:off x="533716" y="1586152"/>
            <a:ext cx="23340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9" name="Google Shape;119;p5"/>
          <p:cNvSpPr txBox="1">
            <a:spLocks noGrp="1"/>
          </p:cNvSpPr>
          <p:nvPr>
            <p:ph type="subTitle" idx="1"/>
          </p:nvPr>
        </p:nvSpPr>
        <p:spPr>
          <a:xfrm flipH="1">
            <a:off x="533725" y="2149550"/>
            <a:ext cx="4293000" cy="268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50800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120" name="Google Shape;120;p5"/>
          <p:cNvSpPr txBox="1">
            <a:spLocks noGrp="1"/>
          </p:cNvSpPr>
          <p:nvPr>
            <p:ph type="ctrTitle" idx="2"/>
          </p:nvPr>
        </p:nvSpPr>
        <p:spPr>
          <a:xfrm flipH="1">
            <a:off x="4881310" y="1586152"/>
            <a:ext cx="23340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1" name="Google Shape;121;p5"/>
          <p:cNvSpPr txBox="1">
            <a:spLocks noGrp="1"/>
          </p:cNvSpPr>
          <p:nvPr>
            <p:ph type="subTitle" idx="3"/>
          </p:nvPr>
        </p:nvSpPr>
        <p:spPr>
          <a:xfrm flipH="1">
            <a:off x="4881350" y="2149550"/>
            <a:ext cx="4293000" cy="268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50800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122" name="Google Shape;122;p5"/>
          <p:cNvSpPr txBox="1">
            <a:spLocks noGrp="1"/>
          </p:cNvSpPr>
          <p:nvPr>
            <p:ph type="title" idx="4"/>
          </p:nvPr>
        </p:nvSpPr>
        <p:spPr>
          <a:xfrm>
            <a:off x="713225" y="43896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grpSp>
        <p:nvGrpSpPr>
          <p:cNvPr id="123" name="Google Shape;123;p5"/>
          <p:cNvGrpSpPr/>
          <p:nvPr/>
        </p:nvGrpSpPr>
        <p:grpSpPr>
          <a:xfrm>
            <a:off x="8353080" y="-95780"/>
            <a:ext cx="1124593" cy="1642973"/>
            <a:chOff x="8265600" y="1246475"/>
            <a:chExt cx="1124593" cy="1642973"/>
          </a:xfrm>
        </p:grpSpPr>
        <p:sp>
          <p:nvSpPr>
            <p:cNvPr id="124" name="Google Shape;124;p5"/>
            <p:cNvSpPr/>
            <p:nvPr/>
          </p:nvSpPr>
          <p:spPr>
            <a:xfrm rot="4730558">
              <a:off x="8354049" y="1426429"/>
              <a:ext cx="1051576" cy="832971"/>
            </a:xfrm>
            <a:custGeom>
              <a:avLst/>
              <a:gdLst/>
              <a:ahLst/>
              <a:cxnLst/>
              <a:rect l="l" t="t" r="r" b="b"/>
              <a:pathLst>
                <a:path w="10755" h="8519" extrusionOk="0">
                  <a:moveTo>
                    <a:pt x="0" y="0"/>
                  </a:moveTo>
                  <a:lnTo>
                    <a:pt x="10754" y="1283"/>
                  </a:lnTo>
                  <a:lnTo>
                    <a:pt x="5538" y="85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5"/>
            <p:cNvSpPr/>
            <p:nvPr/>
          </p:nvSpPr>
          <p:spPr>
            <a:xfrm rot="4730558">
              <a:off x="8502555" y="1904368"/>
              <a:ext cx="790613" cy="707619"/>
            </a:xfrm>
            <a:custGeom>
              <a:avLst/>
              <a:gdLst/>
              <a:ahLst/>
              <a:cxnLst/>
              <a:rect l="l" t="t" r="r" b="b"/>
              <a:pathLst>
                <a:path w="8086" h="7237" extrusionOk="0">
                  <a:moveTo>
                    <a:pt x="1" y="7236"/>
                  </a:moveTo>
                  <a:lnTo>
                    <a:pt x="5217" y="1"/>
                  </a:lnTo>
                  <a:lnTo>
                    <a:pt x="8085" y="275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5"/>
            <p:cNvSpPr/>
            <p:nvPr/>
          </p:nvSpPr>
          <p:spPr>
            <a:xfrm rot="4730558">
              <a:off x="8211040" y="2046333"/>
              <a:ext cx="927010" cy="650810"/>
            </a:xfrm>
            <a:custGeom>
              <a:avLst/>
              <a:gdLst/>
              <a:ahLst/>
              <a:cxnLst/>
              <a:rect l="l" t="t" r="r" b="b"/>
              <a:pathLst>
                <a:path w="9481" h="6656" extrusionOk="0">
                  <a:moveTo>
                    <a:pt x="1" y="4480"/>
                  </a:moveTo>
                  <a:lnTo>
                    <a:pt x="9481" y="6655"/>
                  </a:lnTo>
                  <a:lnTo>
                    <a:pt x="808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" name="Google Shape;127;p5"/>
          <p:cNvGrpSpPr/>
          <p:nvPr/>
        </p:nvGrpSpPr>
        <p:grpSpPr>
          <a:xfrm rot="6299960">
            <a:off x="-269102" y="-1215318"/>
            <a:ext cx="1949527" cy="2119252"/>
            <a:chOff x="-243352" y="3464228"/>
            <a:chExt cx="1949585" cy="2119315"/>
          </a:xfrm>
        </p:grpSpPr>
        <p:sp>
          <p:nvSpPr>
            <p:cNvPr id="128" name="Google Shape;128;p5"/>
            <p:cNvSpPr/>
            <p:nvPr/>
          </p:nvSpPr>
          <p:spPr>
            <a:xfrm rot="-4053822">
              <a:off x="-54675" y="3961710"/>
              <a:ext cx="1803863" cy="1124352"/>
            </a:xfrm>
            <a:custGeom>
              <a:avLst/>
              <a:gdLst/>
              <a:ahLst/>
              <a:cxnLst/>
              <a:rect l="l" t="t" r="r" b="b"/>
              <a:pathLst>
                <a:path w="53286" h="27151" extrusionOk="0">
                  <a:moveTo>
                    <a:pt x="0" y="1"/>
                  </a:moveTo>
                  <a:lnTo>
                    <a:pt x="13186" y="27150"/>
                  </a:lnTo>
                  <a:lnTo>
                    <a:pt x="53286" y="2199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5"/>
            <p:cNvSpPr/>
            <p:nvPr/>
          </p:nvSpPr>
          <p:spPr>
            <a:xfrm rot="-2418608" flipH="1">
              <a:off x="-364659" y="4199951"/>
              <a:ext cx="1998108" cy="332553"/>
            </a:xfrm>
            <a:custGeom>
              <a:avLst/>
              <a:gdLst/>
              <a:ahLst/>
              <a:cxnLst/>
              <a:rect l="l" t="t" r="r" b="b"/>
              <a:pathLst>
                <a:path w="26040" h="13601" extrusionOk="0">
                  <a:moveTo>
                    <a:pt x="8978" y="1"/>
                  </a:moveTo>
                  <a:lnTo>
                    <a:pt x="1" y="13219"/>
                  </a:lnTo>
                  <a:lnTo>
                    <a:pt x="26039" y="13600"/>
                  </a:lnTo>
                  <a:lnTo>
                    <a:pt x="897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"/>
          <p:cNvSpPr txBox="1">
            <a:spLocks noGrp="1"/>
          </p:cNvSpPr>
          <p:nvPr>
            <p:ph type="title"/>
          </p:nvPr>
        </p:nvSpPr>
        <p:spPr>
          <a:xfrm>
            <a:off x="713225" y="438728"/>
            <a:ext cx="7719600" cy="7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2" name="Google Shape;132;p6"/>
          <p:cNvSpPr/>
          <p:nvPr/>
        </p:nvSpPr>
        <p:spPr>
          <a:xfrm rot="1724632" flipH="1">
            <a:off x="8525672" y="-237377"/>
            <a:ext cx="860856" cy="1322331"/>
          </a:xfrm>
          <a:custGeom>
            <a:avLst/>
            <a:gdLst/>
            <a:ahLst/>
            <a:cxnLst/>
            <a:rect l="l" t="t" r="r" b="b"/>
            <a:pathLst>
              <a:path w="57738" h="23388" extrusionOk="0">
                <a:moveTo>
                  <a:pt x="57737" y="0"/>
                </a:moveTo>
                <a:lnTo>
                  <a:pt x="0" y="5815"/>
                </a:lnTo>
                <a:lnTo>
                  <a:pt x="57737" y="23387"/>
                </a:lnTo>
                <a:lnTo>
                  <a:pt x="5773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6"/>
          <p:cNvSpPr/>
          <p:nvPr/>
        </p:nvSpPr>
        <p:spPr>
          <a:xfrm rot="-295686" flipH="1">
            <a:off x="8201964" y="-564566"/>
            <a:ext cx="860301" cy="1322325"/>
          </a:xfrm>
          <a:custGeom>
            <a:avLst/>
            <a:gdLst/>
            <a:ahLst/>
            <a:cxnLst/>
            <a:rect l="l" t="t" r="r" b="b"/>
            <a:pathLst>
              <a:path w="57738" h="23388" extrusionOk="0">
                <a:moveTo>
                  <a:pt x="57737" y="0"/>
                </a:moveTo>
                <a:lnTo>
                  <a:pt x="0" y="5815"/>
                </a:lnTo>
                <a:lnTo>
                  <a:pt x="57737" y="23387"/>
                </a:lnTo>
                <a:lnTo>
                  <a:pt x="57737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6"/>
          <p:cNvSpPr/>
          <p:nvPr/>
        </p:nvSpPr>
        <p:spPr>
          <a:xfrm rot="-8504694">
            <a:off x="200317" y="-852428"/>
            <a:ext cx="1102928" cy="1279326"/>
          </a:xfrm>
          <a:custGeom>
            <a:avLst/>
            <a:gdLst/>
            <a:ahLst/>
            <a:cxnLst/>
            <a:rect l="l" t="t" r="r" b="b"/>
            <a:pathLst>
              <a:path w="11648" h="13510" extrusionOk="0">
                <a:moveTo>
                  <a:pt x="1" y="0"/>
                </a:moveTo>
                <a:lnTo>
                  <a:pt x="4134" y="13510"/>
                </a:lnTo>
                <a:lnTo>
                  <a:pt x="11647" y="211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6"/>
          <p:cNvSpPr/>
          <p:nvPr/>
        </p:nvSpPr>
        <p:spPr>
          <a:xfrm rot="-8504694">
            <a:off x="-293273" y="55400"/>
            <a:ext cx="1102928" cy="715608"/>
          </a:xfrm>
          <a:custGeom>
            <a:avLst/>
            <a:gdLst/>
            <a:ahLst/>
            <a:cxnLst/>
            <a:rect l="l" t="t" r="r" b="b"/>
            <a:pathLst>
              <a:path w="11648" h="7557" extrusionOk="0">
                <a:moveTo>
                  <a:pt x="1" y="5442"/>
                </a:moveTo>
                <a:lnTo>
                  <a:pt x="8848" y="0"/>
                </a:lnTo>
                <a:lnTo>
                  <a:pt x="11647" y="755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"/>
          <p:cNvSpPr txBox="1">
            <a:spLocks noGrp="1"/>
          </p:cNvSpPr>
          <p:nvPr>
            <p:ph type="title"/>
          </p:nvPr>
        </p:nvSpPr>
        <p:spPr>
          <a:xfrm>
            <a:off x="702436" y="1483471"/>
            <a:ext cx="2680800" cy="101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800"/>
              <a:buFont typeface="Source Sans Pro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8" name="Google Shape;138;p7"/>
          <p:cNvSpPr txBox="1">
            <a:spLocks noGrp="1"/>
          </p:cNvSpPr>
          <p:nvPr>
            <p:ph type="subTitle" idx="1"/>
          </p:nvPr>
        </p:nvSpPr>
        <p:spPr>
          <a:xfrm flipH="1">
            <a:off x="702000" y="2648081"/>
            <a:ext cx="2760600" cy="15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39" name="Google Shape;139;p7"/>
          <p:cNvSpPr/>
          <p:nvPr/>
        </p:nvSpPr>
        <p:spPr>
          <a:xfrm rot="-8598720" flipH="1">
            <a:off x="8280894" y="313121"/>
            <a:ext cx="2794705" cy="1153869"/>
          </a:xfrm>
          <a:custGeom>
            <a:avLst/>
            <a:gdLst/>
            <a:ahLst/>
            <a:cxnLst/>
            <a:rect l="l" t="t" r="r" b="b"/>
            <a:pathLst>
              <a:path w="53286" h="27151" extrusionOk="0">
                <a:moveTo>
                  <a:pt x="0" y="1"/>
                </a:moveTo>
                <a:lnTo>
                  <a:pt x="13186" y="27150"/>
                </a:lnTo>
                <a:lnTo>
                  <a:pt x="53286" y="21993"/>
                </a:lnTo>
                <a:lnTo>
                  <a:pt x="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"/>
          <p:cNvSpPr txBox="1">
            <a:spLocks noGrp="1"/>
          </p:cNvSpPr>
          <p:nvPr>
            <p:ph type="ctrTitle"/>
          </p:nvPr>
        </p:nvSpPr>
        <p:spPr>
          <a:xfrm flipH="1">
            <a:off x="5561075" y="3831000"/>
            <a:ext cx="2876100" cy="85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3800"/>
              <a:buNone/>
              <a:defRPr sz="2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2000"/>
              <a:buNone/>
              <a:defRPr sz="12000">
                <a:solidFill>
                  <a:srgbClr val="541C1D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2000"/>
              <a:buNone/>
              <a:defRPr sz="12000">
                <a:solidFill>
                  <a:srgbClr val="541C1D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2000"/>
              <a:buNone/>
              <a:defRPr sz="12000">
                <a:solidFill>
                  <a:srgbClr val="541C1D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2000"/>
              <a:buNone/>
              <a:defRPr sz="12000">
                <a:solidFill>
                  <a:srgbClr val="541C1D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2000"/>
              <a:buNone/>
              <a:defRPr sz="12000">
                <a:solidFill>
                  <a:srgbClr val="541C1D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2000"/>
              <a:buNone/>
              <a:defRPr sz="12000">
                <a:solidFill>
                  <a:srgbClr val="541C1D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2000"/>
              <a:buNone/>
              <a:defRPr sz="12000">
                <a:solidFill>
                  <a:srgbClr val="541C1D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2000"/>
              <a:buNone/>
              <a:defRPr sz="12000">
                <a:solidFill>
                  <a:srgbClr val="541C1D"/>
                </a:solidFill>
              </a:defRPr>
            </a:lvl9pPr>
          </a:lstStyle>
          <a:p>
            <a:endParaRPr/>
          </a:p>
        </p:txBody>
      </p:sp>
      <p:sp>
        <p:nvSpPr>
          <p:cNvPr id="142" name="Google Shape;142;p8"/>
          <p:cNvSpPr/>
          <p:nvPr/>
        </p:nvSpPr>
        <p:spPr>
          <a:xfrm rot="-10360941">
            <a:off x="-354692" y="3128649"/>
            <a:ext cx="1277051" cy="1033162"/>
          </a:xfrm>
          <a:custGeom>
            <a:avLst/>
            <a:gdLst/>
            <a:ahLst/>
            <a:cxnLst/>
            <a:rect l="l" t="t" r="r" b="b"/>
            <a:pathLst>
              <a:path w="16743" h="13381" extrusionOk="0">
                <a:moveTo>
                  <a:pt x="1" y="1413"/>
                </a:moveTo>
                <a:lnTo>
                  <a:pt x="16742" y="1"/>
                </a:lnTo>
                <a:lnTo>
                  <a:pt x="13363" y="133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8"/>
          <p:cNvSpPr/>
          <p:nvPr/>
        </p:nvSpPr>
        <p:spPr>
          <a:xfrm rot="-3172728">
            <a:off x="8732238" y="687886"/>
            <a:ext cx="836318" cy="1277737"/>
          </a:xfrm>
          <a:custGeom>
            <a:avLst/>
            <a:gdLst/>
            <a:ahLst/>
            <a:cxnLst/>
            <a:rect l="l" t="t" r="r" b="b"/>
            <a:pathLst>
              <a:path w="13363" h="20416" extrusionOk="0">
                <a:moveTo>
                  <a:pt x="1" y="0"/>
                </a:moveTo>
                <a:lnTo>
                  <a:pt x="2418" y="20416"/>
                </a:lnTo>
                <a:lnTo>
                  <a:pt x="13363" y="1196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4" name="Google Shape;144;p8"/>
          <p:cNvGrpSpPr/>
          <p:nvPr/>
        </p:nvGrpSpPr>
        <p:grpSpPr>
          <a:xfrm rot="-8862808">
            <a:off x="-1125118" y="3628051"/>
            <a:ext cx="2493501" cy="2787591"/>
            <a:chOff x="-1227699" y="-1188327"/>
            <a:chExt cx="8879420" cy="3889802"/>
          </a:xfrm>
        </p:grpSpPr>
        <p:sp>
          <p:nvSpPr>
            <p:cNvPr id="145" name="Google Shape;145;p8"/>
            <p:cNvSpPr/>
            <p:nvPr/>
          </p:nvSpPr>
          <p:spPr>
            <a:xfrm rot="-473050">
              <a:off x="-1080526" y="-612452"/>
              <a:ext cx="8585064" cy="2738052"/>
            </a:xfrm>
            <a:custGeom>
              <a:avLst/>
              <a:gdLst/>
              <a:ahLst/>
              <a:cxnLst/>
              <a:rect l="l" t="t" r="r" b="b"/>
              <a:pathLst>
                <a:path w="53286" h="27151" extrusionOk="0">
                  <a:moveTo>
                    <a:pt x="0" y="1"/>
                  </a:moveTo>
                  <a:lnTo>
                    <a:pt x="13186" y="27150"/>
                  </a:lnTo>
                  <a:lnTo>
                    <a:pt x="53286" y="2199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8"/>
            <p:cNvSpPr/>
            <p:nvPr/>
          </p:nvSpPr>
          <p:spPr>
            <a:xfrm rot="-473050">
              <a:off x="1117271" y="454596"/>
              <a:ext cx="6460790" cy="1519537"/>
            </a:xfrm>
            <a:custGeom>
              <a:avLst/>
              <a:gdLst/>
              <a:ahLst/>
              <a:cxnLst/>
              <a:rect l="l" t="t" r="r" b="b"/>
              <a:pathLst>
                <a:path w="40101" h="15068" extrusionOk="0">
                  <a:moveTo>
                    <a:pt x="16089" y="0"/>
                  </a:moveTo>
                  <a:lnTo>
                    <a:pt x="1" y="15067"/>
                  </a:lnTo>
                  <a:lnTo>
                    <a:pt x="40101" y="9910"/>
                  </a:lnTo>
                  <a:lnTo>
                    <a:pt x="1608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" name="Google Shape;147;p8"/>
          <p:cNvGrpSpPr/>
          <p:nvPr/>
        </p:nvGrpSpPr>
        <p:grpSpPr>
          <a:xfrm rot="2274402">
            <a:off x="7787598" y="-343859"/>
            <a:ext cx="2006832" cy="1911164"/>
            <a:chOff x="-605937" y="-728650"/>
            <a:chExt cx="2222337" cy="2116395"/>
          </a:xfrm>
        </p:grpSpPr>
        <p:sp>
          <p:nvSpPr>
            <p:cNvPr id="148" name="Google Shape;148;p8"/>
            <p:cNvSpPr/>
            <p:nvPr/>
          </p:nvSpPr>
          <p:spPr>
            <a:xfrm rot="10800000">
              <a:off x="-450250" y="-728650"/>
              <a:ext cx="2066650" cy="1828650"/>
            </a:xfrm>
            <a:custGeom>
              <a:avLst/>
              <a:gdLst/>
              <a:ahLst/>
              <a:cxnLst/>
              <a:rect l="l" t="t" r="r" b="b"/>
              <a:pathLst>
                <a:path w="82666" h="73146" extrusionOk="0">
                  <a:moveTo>
                    <a:pt x="43336" y="0"/>
                  </a:moveTo>
                  <a:lnTo>
                    <a:pt x="0" y="48015"/>
                  </a:lnTo>
                  <a:lnTo>
                    <a:pt x="82665" y="73145"/>
                  </a:lnTo>
                  <a:lnTo>
                    <a:pt x="82576" y="30994"/>
                  </a:lnTo>
                  <a:lnTo>
                    <a:pt x="4333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 rot="3555342">
              <a:off x="-510863" y="78415"/>
              <a:ext cx="1328942" cy="977034"/>
            </a:xfrm>
            <a:custGeom>
              <a:avLst/>
              <a:gdLst/>
              <a:ahLst/>
              <a:cxnLst/>
              <a:rect l="l" t="t" r="r" b="b"/>
              <a:pathLst>
                <a:path w="14549" h="28326" extrusionOk="0">
                  <a:moveTo>
                    <a:pt x="1" y="1"/>
                  </a:moveTo>
                  <a:lnTo>
                    <a:pt x="1" y="28326"/>
                  </a:lnTo>
                  <a:lnTo>
                    <a:pt x="14548" y="1220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" name="Google Shape;150;p8"/>
          <p:cNvSpPr/>
          <p:nvPr/>
        </p:nvSpPr>
        <p:spPr>
          <a:xfrm rot="8808691">
            <a:off x="-247935" y="-361407"/>
            <a:ext cx="926130" cy="1414969"/>
          </a:xfrm>
          <a:custGeom>
            <a:avLst/>
            <a:gdLst/>
            <a:ahLst/>
            <a:cxnLst/>
            <a:rect l="l" t="t" r="r" b="b"/>
            <a:pathLst>
              <a:path w="13363" h="20416" extrusionOk="0">
                <a:moveTo>
                  <a:pt x="1" y="0"/>
                </a:moveTo>
                <a:lnTo>
                  <a:pt x="2418" y="20416"/>
                </a:lnTo>
                <a:lnTo>
                  <a:pt x="13363" y="1196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8"/>
          <p:cNvSpPr/>
          <p:nvPr/>
        </p:nvSpPr>
        <p:spPr>
          <a:xfrm rot="-2153893">
            <a:off x="8336890" y="3517307"/>
            <a:ext cx="1296651" cy="1981043"/>
          </a:xfrm>
          <a:custGeom>
            <a:avLst/>
            <a:gdLst/>
            <a:ahLst/>
            <a:cxnLst/>
            <a:rect l="l" t="t" r="r" b="b"/>
            <a:pathLst>
              <a:path w="13363" h="20416" extrusionOk="0">
                <a:moveTo>
                  <a:pt x="1" y="0"/>
                </a:moveTo>
                <a:lnTo>
                  <a:pt x="2418" y="20416"/>
                </a:lnTo>
                <a:lnTo>
                  <a:pt x="13363" y="1196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"/>
          <p:cNvSpPr txBox="1">
            <a:spLocks noGrp="1"/>
          </p:cNvSpPr>
          <p:nvPr>
            <p:ph type="title"/>
          </p:nvPr>
        </p:nvSpPr>
        <p:spPr>
          <a:xfrm>
            <a:off x="4394078" y="2670975"/>
            <a:ext cx="2678400" cy="105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4" name="Google Shape;154;p9"/>
          <p:cNvSpPr txBox="1">
            <a:spLocks noGrp="1"/>
          </p:cNvSpPr>
          <p:nvPr>
            <p:ph type="subTitle" idx="1"/>
          </p:nvPr>
        </p:nvSpPr>
        <p:spPr>
          <a:xfrm>
            <a:off x="4307078" y="3736988"/>
            <a:ext cx="2765400" cy="4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5" name="Google Shape;155;p9"/>
          <p:cNvSpPr txBox="1">
            <a:spLocks noGrp="1"/>
          </p:cNvSpPr>
          <p:nvPr>
            <p:ph type="title" idx="2" hasCustomPrompt="1"/>
          </p:nvPr>
        </p:nvSpPr>
        <p:spPr>
          <a:xfrm>
            <a:off x="5462978" y="1073238"/>
            <a:ext cx="1304700" cy="131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7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6" name="Google Shape;156;p9"/>
          <p:cNvSpPr/>
          <p:nvPr/>
        </p:nvSpPr>
        <p:spPr>
          <a:xfrm rot="5400000">
            <a:off x="6469777" y="2069639"/>
            <a:ext cx="5023468" cy="389741"/>
          </a:xfrm>
          <a:custGeom>
            <a:avLst/>
            <a:gdLst/>
            <a:ahLst/>
            <a:cxnLst/>
            <a:rect l="l" t="t" r="r" b="b"/>
            <a:pathLst>
              <a:path w="38579" h="4291" extrusionOk="0">
                <a:moveTo>
                  <a:pt x="18969" y="4290"/>
                </a:moveTo>
                <a:lnTo>
                  <a:pt x="38579" y="131"/>
                </a:lnTo>
                <a:lnTo>
                  <a:pt x="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9"/>
          <p:cNvSpPr/>
          <p:nvPr/>
        </p:nvSpPr>
        <p:spPr>
          <a:xfrm rot="6010465">
            <a:off x="8395326" y="148451"/>
            <a:ext cx="1207002" cy="429068"/>
          </a:xfrm>
          <a:custGeom>
            <a:avLst/>
            <a:gdLst/>
            <a:ahLst/>
            <a:cxnLst/>
            <a:rect l="l" t="t" r="r" b="b"/>
            <a:pathLst>
              <a:path w="11335" h="4161" extrusionOk="0">
                <a:moveTo>
                  <a:pt x="0" y="3580"/>
                </a:moveTo>
                <a:lnTo>
                  <a:pt x="11335" y="4160"/>
                </a:lnTo>
                <a:lnTo>
                  <a:pt x="331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9"/>
          <p:cNvSpPr/>
          <p:nvPr/>
        </p:nvSpPr>
        <p:spPr>
          <a:xfrm rot="6010465">
            <a:off x="5171701" y="-626474"/>
            <a:ext cx="1477366" cy="567553"/>
          </a:xfrm>
          <a:custGeom>
            <a:avLst/>
            <a:gdLst/>
            <a:ahLst/>
            <a:cxnLst/>
            <a:rect l="l" t="t" r="r" b="b"/>
            <a:pathLst>
              <a:path w="13874" h="5504" extrusionOk="0">
                <a:moveTo>
                  <a:pt x="13241" y="1"/>
                </a:moveTo>
                <a:lnTo>
                  <a:pt x="13874" y="5503"/>
                </a:lnTo>
                <a:lnTo>
                  <a:pt x="0" y="332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9"/>
          <p:cNvSpPr/>
          <p:nvPr/>
        </p:nvSpPr>
        <p:spPr>
          <a:xfrm rot="5502830">
            <a:off x="7897049" y="3546012"/>
            <a:ext cx="696046" cy="622414"/>
          </a:xfrm>
          <a:custGeom>
            <a:avLst/>
            <a:gdLst/>
            <a:ahLst/>
            <a:cxnLst/>
            <a:rect l="l" t="t" r="r" b="b"/>
            <a:pathLst>
              <a:path w="5348" h="6846" extrusionOk="0">
                <a:moveTo>
                  <a:pt x="1" y="0"/>
                </a:moveTo>
                <a:lnTo>
                  <a:pt x="2228" y="6846"/>
                </a:lnTo>
                <a:lnTo>
                  <a:pt x="5347" y="58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9"/>
          <p:cNvSpPr/>
          <p:nvPr/>
        </p:nvSpPr>
        <p:spPr>
          <a:xfrm rot="6010465">
            <a:off x="7932102" y="-984854"/>
            <a:ext cx="914489" cy="1161711"/>
          </a:xfrm>
          <a:custGeom>
            <a:avLst/>
            <a:gdLst/>
            <a:ahLst/>
            <a:cxnLst/>
            <a:rect l="l" t="t" r="r" b="b"/>
            <a:pathLst>
              <a:path w="8588" h="11266" extrusionOk="0">
                <a:moveTo>
                  <a:pt x="0" y="8259"/>
                </a:moveTo>
                <a:lnTo>
                  <a:pt x="4705" y="1"/>
                </a:lnTo>
                <a:lnTo>
                  <a:pt x="8587" y="1126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9"/>
          <p:cNvSpPr/>
          <p:nvPr/>
        </p:nvSpPr>
        <p:spPr>
          <a:xfrm rot="-6840210">
            <a:off x="4910934" y="5163143"/>
            <a:ext cx="1650616" cy="682194"/>
          </a:xfrm>
          <a:custGeom>
            <a:avLst/>
            <a:gdLst/>
            <a:ahLst/>
            <a:cxnLst/>
            <a:rect l="l" t="t" r="r" b="b"/>
            <a:pathLst>
              <a:path w="13935" h="4611" extrusionOk="0">
                <a:moveTo>
                  <a:pt x="0" y="3779"/>
                </a:moveTo>
                <a:lnTo>
                  <a:pt x="12920" y="1"/>
                </a:lnTo>
                <a:lnTo>
                  <a:pt x="13934" y="461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9"/>
          <p:cNvSpPr/>
          <p:nvPr/>
        </p:nvSpPr>
        <p:spPr>
          <a:xfrm rot="5633731">
            <a:off x="2609293" y="-1230861"/>
            <a:ext cx="1821272" cy="2381817"/>
          </a:xfrm>
          <a:custGeom>
            <a:avLst/>
            <a:gdLst/>
            <a:ahLst/>
            <a:cxnLst/>
            <a:rect l="l" t="t" r="r" b="b"/>
            <a:pathLst>
              <a:path w="11396" h="13190" extrusionOk="0">
                <a:moveTo>
                  <a:pt x="4905" y="0"/>
                </a:moveTo>
                <a:lnTo>
                  <a:pt x="11395" y="5503"/>
                </a:lnTo>
                <a:lnTo>
                  <a:pt x="0" y="1318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9"/>
          <p:cNvSpPr/>
          <p:nvPr/>
        </p:nvSpPr>
        <p:spPr>
          <a:xfrm rot="5633731">
            <a:off x="924158" y="-903678"/>
            <a:ext cx="1587140" cy="1247249"/>
          </a:xfrm>
          <a:custGeom>
            <a:avLst/>
            <a:gdLst/>
            <a:ahLst/>
            <a:cxnLst/>
            <a:rect l="l" t="t" r="r" b="b"/>
            <a:pathLst>
              <a:path w="9931" h="6907" extrusionOk="0">
                <a:moveTo>
                  <a:pt x="6880" y="6906"/>
                </a:moveTo>
                <a:lnTo>
                  <a:pt x="9931" y="415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9"/>
          <p:cNvSpPr/>
          <p:nvPr/>
        </p:nvSpPr>
        <p:spPr>
          <a:xfrm rot="5502830">
            <a:off x="8024707" y="1370526"/>
            <a:ext cx="1424630" cy="471220"/>
          </a:xfrm>
          <a:custGeom>
            <a:avLst/>
            <a:gdLst/>
            <a:ahLst/>
            <a:cxnLst/>
            <a:rect l="l" t="t" r="r" b="b"/>
            <a:pathLst>
              <a:path w="10946" h="5183" extrusionOk="0">
                <a:moveTo>
                  <a:pt x="1" y="0"/>
                </a:moveTo>
                <a:lnTo>
                  <a:pt x="10945" y="130"/>
                </a:lnTo>
                <a:lnTo>
                  <a:pt x="9550" y="518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9"/>
          <p:cNvSpPr/>
          <p:nvPr/>
        </p:nvSpPr>
        <p:spPr>
          <a:xfrm rot="6068769">
            <a:off x="924699" y="2164781"/>
            <a:ext cx="1019436" cy="1413779"/>
          </a:xfrm>
          <a:custGeom>
            <a:avLst/>
            <a:gdLst/>
            <a:ahLst/>
            <a:cxnLst/>
            <a:rect l="l" t="t" r="r" b="b"/>
            <a:pathLst>
              <a:path w="8467" h="4611" extrusionOk="0">
                <a:moveTo>
                  <a:pt x="1" y="3267"/>
                </a:moveTo>
                <a:lnTo>
                  <a:pt x="8467" y="1"/>
                </a:lnTo>
                <a:lnTo>
                  <a:pt x="4073" y="461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9"/>
          <p:cNvSpPr/>
          <p:nvPr/>
        </p:nvSpPr>
        <p:spPr>
          <a:xfrm rot="6068769">
            <a:off x="1795684" y="846713"/>
            <a:ext cx="1141523" cy="2040796"/>
          </a:xfrm>
          <a:custGeom>
            <a:avLst/>
            <a:gdLst/>
            <a:ahLst/>
            <a:cxnLst/>
            <a:rect l="l" t="t" r="r" b="b"/>
            <a:pathLst>
              <a:path w="9481" h="6656" extrusionOk="0">
                <a:moveTo>
                  <a:pt x="1" y="4480"/>
                </a:moveTo>
                <a:lnTo>
                  <a:pt x="9481" y="6655"/>
                </a:lnTo>
                <a:lnTo>
                  <a:pt x="808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9"/>
          <p:cNvSpPr/>
          <p:nvPr/>
        </p:nvSpPr>
        <p:spPr>
          <a:xfrm rot="5633731">
            <a:off x="2097460" y="-752705"/>
            <a:ext cx="1851637" cy="1388280"/>
          </a:xfrm>
          <a:custGeom>
            <a:avLst/>
            <a:gdLst/>
            <a:ahLst/>
            <a:cxnLst/>
            <a:rect l="l" t="t" r="r" b="b"/>
            <a:pathLst>
              <a:path w="11586" h="7688" extrusionOk="0">
                <a:moveTo>
                  <a:pt x="0" y="7687"/>
                </a:moveTo>
                <a:lnTo>
                  <a:pt x="11395" y="1"/>
                </a:lnTo>
                <a:lnTo>
                  <a:pt x="11586" y="77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9"/>
          <p:cNvSpPr/>
          <p:nvPr/>
        </p:nvSpPr>
        <p:spPr>
          <a:xfrm rot="5502830">
            <a:off x="8355544" y="4365352"/>
            <a:ext cx="1010620" cy="768244"/>
          </a:xfrm>
          <a:custGeom>
            <a:avLst/>
            <a:gdLst/>
            <a:ahLst/>
            <a:cxnLst/>
            <a:rect l="l" t="t" r="r" b="b"/>
            <a:pathLst>
              <a:path w="7765" h="8450" extrusionOk="0">
                <a:moveTo>
                  <a:pt x="0" y="8450"/>
                </a:moveTo>
                <a:lnTo>
                  <a:pt x="4905" y="1"/>
                </a:lnTo>
                <a:lnTo>
                  <a:pt x="7764" y="204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9"/>
          <p:cNvSpPr/>
          <p:nvPr/>
        </p:nvSpPr>
        <p:spPr>
          <a:xfrm rot="6010465">
            <a:off x="7126457" y="-437813"/>
            <a:ext cx="291661" cy="891855"/>
          </a:xfrm>
          <a:custGeom>
            <a:avLst/>
            <a:gdLst/>
            <a:ahLst/>
            <a:cxnLst/>
            <a:rect l="l" t="t" r="r" b="b"/>
            <a:pathLst>
              <a:path w="2739" h="8649" extrusionOk="0">
                <a:moveTo>
                  <a:pt x="0" y="1"/>
                </a:moveTo>
                <a:lnTo>
                  <a:pt x="2227" y="8649"/>
                </a:lnTo>
                <a:lnTo>
                  <a:pt x="2739" y="24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9"/>
          <p:cNvSpPr/>
          <p:nvPr/>
        </p:nvSpPr>
        <p:spPr>
          <a:xfrm rot="6010465">
            <a:off x="6934639" y="-1042231"/>
            <a:ext cx="1151630" cy="1201926"/>
          </a:xfrm>
          <a:custGeom>
            <a:avLst/>
            <a:gdLst/>
            <a:ahLst/>
            <a:cxnLst/>
            <a:rect l="l" t="t" r="r" b="b"/>
            <a:pathLst>
              <a:path w="10815" h="11656" extrusionOk="0">
                <a:moveTo>
                  <a:pt x="0" y="1"/>
                </a:moveTo>
                <a:lnTo>
                  <a:pt x="8587" y="3008"/>
                </a:lnTo>
                <a:lnTo>
                  <a:pt x="10814" y="1165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9"/>
          <p:cNvSpPr/>
          <p:nvPr/>
        </p:nvSpPr>
        <p:spPr>
          <a:xfrm rot="6010465">
            <a:off x="5652806" y="-804635"/>
            <a:ext cx="1410068" cy="1016110"/>
          </a:xfrm>
          <a:custGeom>
            <a:avLst/>
            <a:gdLst/>
            <a:ahLst/>
            <a:cxnLst/>
            <a:rect l="l" t="t" r="r" b="b"/>
            <a:pathLst>
              <a:path w="13242" h="9854" extrusionOk="0">
                <a:moveTo>
                  <a:pt x="0" y="9853"/>
                </a:moveTo>
                <a:lnTo>
                  <a:pt x="13241" y="6526"/>
                </a:lnTo>
                <a:lnTo>
                  <a:pt x="877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9"/>
          <p:cNvSpPr/>
          <p:nvPr/>
        </p:nvSpPr>
        <p:spPr>
          <a:xfrm rot="5502830">
            <a:off x="7427260" y="2643558"/>
            <a:ext cx="1689617" cy="622414"/>
          </a:xfrm>
          <a:custGeom>
            <a:avLst/>
            <a:gdLst/>
            <a:ahLst/>
            <a:cxnLst/>
            <a:rect l="l" t="t" r="r" b="b"/>
            <a:pathLst>
              <a:path w="12982" h="6846" extrusionOk="0">
                <a:moveTo>
                  <a:pt x="10755" y="0"/>
                </a:moveTo>
                <a:lnTo>
                  <a:pt x="12982" y="6846"/>
                </a:lnTo>
                <a:lnTo>
                  <a:pt x="1" y="134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"/>
          <p:cNvSpPr/>
          <p:nvPr/>
        </p:nvSpPr>
        <p:spPr>
          <a:xfrm rot="6068769">
            <a:off x="1580117" y="1824267"/>
            <a:ext cx="1187396" cy="2040796"/>
          </a:xfrm>
          <a:custGeom>
            <a:avLst/>
            <a:gdLst/>
            <a:ahLst/>
            <a:cxnLst/>
            <a:rect l="l" t="t" r="r" b="b"/>
            <a:pathLst>
              <a:path w="9862" h="6656" extrusionOk="0">
                <a:moveTo>
                  <a:pt x="1396" y="6655"/>
                </a:moveTo>
                <a:lnTo>
                  <a:pt x="9862" y="338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9"/>
          <p:cNvSpPr/>
          <p:nvPr/>
        </p:nvSpPr>
        <p:spPr>
          <a:xfrm rot="6010465">
            <a:off x="7688631" y="-267399"/>
            <a:ext cx="793629" cy="1352889"/>
          </a:xfrm>
          <a:custGeom>
            <a:avLst/>
            <a:gdLst/>
            <a:ahLst/>
            <a:cxnLst/>
            <a:rect l="l" t="t" r="r" b="b"/>
            <a:pathLst>
              <a:path w="7453" h="13120" extrusionOk="0">
                <a:moveTo>
                  <a:pt x="0" y="10685"/>
                </a:moveTo>
                <a:lnTo>
                  <a:pt x="7453" y="0"/>
                </a:lnTo>
                <a:lnTo>
                  <a:pt x="2739" y="1312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9"/>
          <p:cNvSpPr/>
          <p:nvPr/>
        </p:nvSpPr>
        <p:spPr>
          <a:xfrm rot="6068769">
            <a:off x="-223123" y="1019680"/>
            <a:ext cx="957911" cy="2059499"/>
          </a:xfrm>
          <a:custGeom>
            <a:avLst/>
            <a:gdLst/>
            <a:ahLst/>
            <a:cxnLst/>
            <a:rect l="l" t="t" r="r" b="b"/>
            <a:pathLst>
              <a:path w="7956" h="6717" extrusionOk="0">
                <a:moveTo>
                  <a:pt x="0" y="6716"/>
                </a:moveTo>
                <a:lnTo>
                  <a:pt x="5850" y="0"/>
                </a:lnTo>
                <a:lnTo>
                  <a:pt x="7955" y="435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9"/>
          <p:cNvSpPr/>
          <p:nvPr/>
        </p:nvSpPr>
        <p:spPr>
          <a:xfrm rot="6068769">
            <a:off x="-719170" y="2495942"/>
            <a:ext cx="1363663" cy="1373919"/>
          </a:xfrm>
          <a:custGeom>
            <a:avLst/>
            <a:gdLst/>
            <a:ahLst/>
            <a:cxnLst/>
            <a:rect l="l" t="t" r="r" b="b"/>
            <a:pathLst>
              <a:path w="11326" h="4481" extrusionOk="0">
                <a:moveTo>
                  <a:pt x="1967" y="1"/>
                </a:moveTo>
                <a:lnTo>
                  <a:pt x="11326" y="4481"/>
                </a:lnTo>
                <a:lnTo>
                  <a:pt x="0" y="300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9"/>
          <p:cNvSpPr/>
          <p:nvPr/>
        </p:nvSpPr>
        <p:spPr>
          <a:xfrm rot="5502830">
            <a:off x="8209672" y="3831516"/>
            <a:ext cx="1334305" cy="768244"/>
          </a:xfrm>
          <a:custGeom>
            <a:avLst/>
            <a:gdLst/>
            <a:ahLst/>
            <a:cxnLst/>
            <a:rect l="l" t="t" r="r" b="b"/>
            <a:pathLst>
              <a:path w="10252" h="8450" extrusionOk="0">
                <a:moveTo>
                  <a:pt x="1" y="7869"/>
                </a:moveTo>
                <a:lnTo>
                  <a:pt x="10252" y="1"/>
                </a:lnTo>
                <a:lnTo>
                  <a:pt x="5347" y="84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9"/>
          <p:cNvSpPr/>
          <p:nvPr/>
        </p:nvSpPr>
        <p:spPr>
          <a:xfrm rot="6010465">
            <a:off x="7671510" y="-347773"/>
            <a:ext cx="1207002" cy="1161711"/>
          </a:xfrm>
          <a:custGeom>
            <a:avLst/>
            <a:gdLst/>
            <a:ahLst/>
            <a:cxnLst/>
            <a:rect l="l" t="t" r="r" b="b"/>
            <a:pathLst>
              <a:path w="11335" h="11266" extrusionOk="0">
                <a:moveTo>
                  <a:pt x="0" y="1"/>
                </a:moveTo>
                <a:lnTo>
                  <a:pt x="11335" y="581"/>
                </a:lnTo>
                <a:lnTo>
                  <a:pt x="3882" y="1126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9"/>
          <p:cNvSpPr/>
          <p:nvPr/>
        </p:nvSpPr>
        <p:spPr>
          <a:xfrm rot="6068769">
            <a:off x="84303" y="372864"/>
            <a:ext cx="1141523" cy="2726376"/>
          </a:xfrm>
          <a:custGeom>
            <a:avLst/>
            <a:gdLst/>
            <a:ahLst/>
            <a:cxnLst/>
            <a:rect l="l" t="t" r="r" b="b"/>
            <a:pathLst>
              <a:path w="9481" h="8892" extrusionOk="0">
                <a:moveTo>
                  <a:pt x="3631" y="8891"/>
                </a:moveTo>
                <a:lnTo>
                  <a:pt x="9481" y="2175"/>
                </a:lnTo>
                <a:lnTo>
                  <a:pt x="1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9"/>
          <p:cNvSpPr/>
          <p:nvPr/>
        </p:nvSpPr>
        <p:spPr>
          <a:xfrm rot="5502830">
            <a:off x="7920116" y="4503367"/>
            <a:ext cx="1134654" cy="570500"/>
          </a:xfrm>
          <a:custGeom>
            <a:avLst/>
            <a:gdLst/>
            <a:ahLst/>
            <a:cxnLst/>
            <a:rect l="l" t="t" r="r" b="b"/>
            <a:pathLst>
              <a:path w="8718" h="6275" extrusionOk="0">
                <a:moveTo>
                  <a:pt x="0" y="3268"/>
                </a:moveTo>
                <a:lnTo>
                  <a:pt x="8718" y="1"/>
                </a:lnTo>
                <a:lnTo>
                  <a:pt x="4073" y="627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9"/>
          <p:cNvSpPr/>
          <p:nvPr/>
        </p:nvSpPr>
        <p:spPr>
          <a:xfrm rot="5502830">
            <a:off x="8425394" y="2187657"/>
            <a:ext cx="562902" cy="459401"/>
          </a:xfrm>
          <a:custGeom>
            <a:avLst/>
            <a:gdLst/>
            <a:ahLst/>
            <a:cxnLst/>
            <a:rect l="l" t="t" r="r" b="b"/>
            <a:pathLst>
              <a:path w="4325" h="5053" extrusionOk="0">
                <a:moveTo>
                  <a:pt x="1" y="5052"/>
                </a:moveTo>
                <a:lnTo>
                  <a:pt x="1396" y="0"/>
                </a:lnTo>
                <a:lnTo>
                  <a:pt x="432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9"/>
          <p:cNvSpPr/>
          <p:nvPr/>
        </p:nvSpPr>
        <p:spPr>
          <a:xfrm rot="-6840210">
            <a:off x="5516770" y="4943483"/>
            <a:ext cx="1650616" cy="814313"/>
          </a:xfrm>
          <a:custGeom>
            <a:avLst/>
            <a:gdLst/>
            <a:ahLst/>
            <a:cxnLst/>
            <a:rect l="l" t="t" r="r" b="b"/>
            <a:pathLst>
              <a:path w="13935" h="5504" extrusionOk="0">
                <a:moveTo>
                  <a:pt x="0" y="1"/>
                </a:moveTo>
                <a:lnTo>
                  <a:pt x="633" y="5503"/>
                </a:lnTo>
                <a:lnTo>
                  <a:pt x="13934" y="83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9"/>
          <p:cNvSpPr/>
          <p:nvPr/>
        </p:nvSpPr>
        <p:spPr>
          <a:xfrm rot="6010465">
            <a:off x="6434624" y="-1639971"/>
            <a:ext cx="1151630" cy="2217934"/>
          </a:xfrm>
          <a:custGeom>
            <a:avLst/>
            <a:gdLst/>
            <a:ahLst/>
            <a:cxnLst/>
            <a:rect l="l" t="t" r="r" b="b"/>
            <a:pathLst>
              <a:path w="10815" h="21509" extrusionOk="0">
                <a:moveTo>
                  <a:pt x="0" y="1"/>
                </a:moveTo>
                <a:lnTo>
                  <a:pt x="2036" y="21508"/>
                </a:lnTo>
                <a:lnTo>
                  <a:pt x="10814" y="1165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9"/>
          <p:cNvSpPr/>
          <p:nvPr/>
        </p:nvSpPr>
        <p:spPr>
          <a:xfrm rot="6068769">
            <a:off x="22276" y="-559084"/>
            <a:ext cx="1632880" cy="2726376"/>
          </a:xfrm>
          <a:custGeom>
            <a:avLst/>
            <a:gdLst/>
            <a:ahLst/>
            <a:cxnLst/>
            <a:rect l="l" t="t" r="r" b="b"/>
            <a:pathLst>
              <a:path w="13562" h="8892" extrusionOk="0">
                <a:moveTo>
                  <a:pt x="0" y="7678"/>
                </a:moveTo>
                <a:lnTo>
                  <a:pt x="13561" y="8891"/>
                </a:lnTo>
                <a:lnTo>
                  <a:pt x="993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9"/>
          <p:cNvSpPr/>
          <p:nvPr/>
        </p:nvSpPr>
        <p:spPr>
          <a:xfrm rot="-6840210">
            <a:off x="4715844" y="5123556"/>
            <a:ext cx="1530506" cy="1012861"/>
          </a:xfrm>
          <a:custGeom>
            <a:avLst/>
            <a:gdLst/>
            <a:ahLst/>
            <a:cxnLst/>
            <a:rect l="l" t="t" r="r" b="b"/>
            <a:pathLst>
              <a:path w="12921" h="6846" extrusionOk="0">
                <a:moveTo>
                  <a:pt x="0" y="6846"/>
                </a:moveTo>
                <a:lnTo>
                  <a:pt x="12920" y="3068"/>
                </a:lnTo>
                <a:lnTo>
                  <a:pt x="51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9"/>
          <p:cNvSpPr/>
          <p:nvPr/>
        </p:nvSpPr>
        <p:spPr>
          <a:xfrm rot="6068769">
            <a:off x="81010" y="1959350"/>
            <a:ext cx="1126834" cy="2787391"/>
          </a:xfrm>
          <a:custGeom>
            <a:avLst/>
            <a:gdLst/>
            <a:ahLst/>
            <a:cxnLst/>
            <a:rect l="l" t="t" r="r" b="b"/>
            <a:pathLst>
              <a:path w="9359" h="9091" extrusionOk="0">
                <a:moveTo>
                  <a:pt x="4394" y="1"/>
                </a:moveTo>
                <a:lnTo>
                  <a:pt x="9359" y="9091"/>
                </a:lnTo>
                <a:lnTo>
                  <a:pt x="0" y="461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9"/>
          <p:cNvSpPr/>
          <p:nvPr/>
        </p:nvSpPr>
        <p:spPr>
          <a:xfrm rot="5633731">
            <a:off x="1653276" y="-1088771"/>
            <a:ext cx="1851637" cy="1999896"/>
          </a:xfrm>
          <a:custGeom>
            <a:avLst/>
            <a:gdLst/>
            <a:ahLst/>
            <a:cxnLst/>
            <a:rect l="l" t="t" r="r" b="b"/>
            <a:pathLst>
              <a:path w="11586" h="11075" extrusionOk="0">
                <a:moveTo>
                  <a:pt x="0" y="6915"/>
                </a:moveTo>
                <a:lnTo>
                  <a:pt x="9931" y="11074"/>
                </a:lnTo>
                <a:lnTo>
                  <a:pt x="1158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9"/>
          <p:cNvSpPr/>
          <p:nvPr/>
        </p:nvSpPr>
        <p:spPr>
          <a:xfrm rot="5502830">
            <a:off x="8198885" y="4514598"/>
            <a:ext cx="1134654" cy="582320"/>
          </a:xfrm>
          <a:custGeom>
            <a:avLst/>
            <a:gdLst/>
            <a:ahLst/>
            <a:cxnLst/>
            <a:rect l="l" t="t" r="r" b="b"/>
            <a:pathLst>
              <a:path w="8718" h="6405" extrusionOk="0">
                <a:moveTo>
                  <a:pt x="0" y="6405"/>
                </a:moveTo>
                <a:lnTo>
                  <a:pt x="8718" y="3138"/>
                </a:lnTo>
                <a:lnTo>
                  <a:pt x="776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9"/>
          <p:cNvSpPr/>
          <p:nvPr/>
        </p:nvSpPr>
        <p:spPr>
          <a:xfrm rot="5502830">
            <a:off x="7738411" y="3980487"/>
            <a:ext cx="936174" cy="569682"/>
          </a:xfrm>
          <a:custGeom>
            <a:avLst/>
            <a:gdLst/>
            <a:ahLst/>
            <a:cxnLst/>
            <a:rect l="l" t="t" r="r" b="b"/>
            <a:pathLst>
              <a:path w="7193" h="6266" extrusionOk="0">
                <a:moveTo>
                  <a:pt x="1" y="6266"/>
                </a:moveTo>
                <a:lnTo>
                  <a:pt x="3120" y="1"/>
                </a:lnTo>
                <a:lnTo>
                  <a:pt x="7193" y="300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9"/>
          <p:cNvSpPr/>
          <p:nvPr/>
        </p:nvSpPr>
        <p:spPr>
          <a:xfrm rot="6068769">
            <a:off x="-1701607" y="2304541"/>
            <a:ext cx="2321453" cy="725746"/>
          </a:xfrm>
          <a:custGeom>
            <a:avLst/>
            <a:gdLst/>
            <a:ahLst/>
            <a:cxnLst/>
            <a:rect l="l" t="t" r="r" b="b"/>
            <a:pathLst>
              <a:path w="19281" h="2367" extrusionOk="0">
                <a:moveTo>
                  <a:pt x="0" y="2366"/>
                </a:moveTo>
                <a:lnTo>
                  <a:pt x="19281" y="1474"/>
                </a:lnTo>
                <a:lnTo>
                  <a:pt x="795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9"/>
          <p:cNvSpPr/>
          <p:nvPr/>
        </p:nvSpPr>
        <p:spPr>
          <a:xfrm rot="6068769">
            <a:off x="281264" y="1871723"/>
            <a:ext cx="490514" cy="1334060"/>
          </a:xfrm>
          <a:custGeom>
            <a:avLst/>
            <a:gdLst/>
            <a:ahLst/>
            <a:cxnLst/>
            <a:rect l="l" t="t" r="r" b="b"/>
            <a:pathLst>
              <a:path w="4074" h="4351" extrusionOk="0">
                <a:moveTo>
                  <a:pt x="1" y="0"/>
                </a:moveTo>
                <a:lnTo>
                  <a:pt x="4073" y="1344"/>
                </a:lnTo>
                <a:lnTo>
                  <a:pt x="2106" y="435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9"/>
          <p:cNvSpPr/>
          <p:nvPr/>
        </p:nvSpPr>
        <p:spPr>
          <a:xfrm rot="5904527">
            <a:off x="1443328" y="3914564"/>
            <a:ext cx="1157015" cy="1482642"/>
          </a:xfrm>
          <a:custGeom>
            <a:avLst/>
            <a:gdLst/>
            <a:ahLst/>
            <a:cxnLst/>
            <a:rect l="l" t="t" r="r" b="b"/>
            <a:pathLst>
              <a:path w="8848" h="12930" extrusionOk="0">
                <a:moveTo>
                  <a:pt x="2799" y="0"/>
                </a:moveTo>
                <a:lnTo>
                  <a:pt x="8847" y="8900"/>
                </a:lnTo>
                <a:lnTo>
                  <a:pt x="0" y="1292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9"/>
          <p:cNvSpPr/>
          <p:nvPr/>
        </p:nvSpPr>
        <p:spPr>
          <a:xfrm rot="5568389">
            <a:off x="-1365562" y="4338148"/>
            <a:ext cx="2067921" cy="1067077"/>
          </a:xfrm>
          <a:custGeom>
            <a:avLst/>
            <a:gdLst/>
            <a:ahLst/>
            <a:cxnLst/>
            <a:rect l="l" t="t" r="r" b="b"/>
            <a:pathLst>
              <a:path w="6370" h="9343" extrusionOk="0">
                <a:moveTo>
                  <a:pt x="0" y="1"/>
                </a:moveTo>
                <a:lnTo>
                  <a:pt x="3250" y="9342"/>
                </a:lnTo>
                <a:lnTo>
                  <a:pt x="6369" y="236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9"/>
          <p:cNvSpPr/>
          <p:nvPr/>
        </p:nvSpPr>
        <p:spPr>
          <a:xfrm rot="5904527">
            <a:off x="-178043" y="4132550"/>
            <a:ext cx="1748469" cy="1130844"/>
          </a:xfrm>
          <a:custGeom>
            <a:avLst/>
            <a:gdLst/>
            <a:ahLst/>
            <a:cxnLst/>
            <a:rect l="l" t="t" r="r" b="b"/>
            <a:pathLst>
              <a:path w="13371" h="9862" extrusionOk="0">
                <a:moveTo>
                  <a:pt x="0" y="0"/>
                </a:moveTo>
                <a:lnTo>
                  <a:pt x="1144" y="9861"/>
                </a:lnTo>
                <a:lnTo>
                  <a:pt x="13371" y="563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9"/>
          <p:cNvSpPr/>
          <p:nvPr/>
        </p:nvSpPr>
        <p:spPr>
          <a:xfrm rot="5904527">
            <a:off x="2213705" y="5092201"/>
            <a:ext cx="1673802" cy="800030"/>
          </a:xfrm>
          <a:custGeom>
            <a:avLst/>
            <a:gdLst/>
            <a:ahLst/>
            <a:cxnLst/>
            <a:rect l="l" t="t" r="r" b="b"/>
            <a:pathLst>
              <a:path w="12800" h="6977" extrusionOk="0">
                <a:moveTo>
                  <a:pt x="1" y="6976"/>
                </a:moveTo>
                <a:lnTo>
                  <a:pt x="12800" y="2496"/>
                </a:lnTo>
                <a:lnTo>
                  <a:pt x="312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9"/>
          <p:cNvSpPr/>
          <p:nvPr/>
        </p:nvSpPr>
        <p:spPr>
          <a:xfrm rot="5904527">
            <a:off x="1572507" y="4599856"/>
            <a:ext cx="1673802" cy="1534242"/>
          </a:xfrm>
          <a:custGeom>
            <a:avLst/>
            <a:gdLst/>
            <a:ahLst/>
            <a:cxnLst/>
            <a:rect l="l" t="t" r="r" b="b"/>
            <a:pathLst>
              <a:path w="12800" h="13380" extrusionOk="0">
                <a:moveTo>
                  <a:pt x="1" y="4480"/>
                </a:moveTo>
                <a:lnTo>
                  <a:pt x="6049" y="13380"/>
                </a:lnTo>
                <a:lnTo>
                  <a:pt x="1280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9"/>
          <p:cNvSpPr/>
          <p:nvPr/>
        </p:nvSpPr>
        <p:spPr>
          <a:xfrm rot="5904527">
            <a:off x="286693" y="4234727"/>
            <a:ext cx="1748469" cy="1108026"/>
          </a:xfrm>
          <a:custGeom>
            <a:avLst/>
            <a:gdLst/>
            <a:ahLst/>
            <a:cxnLst/>
            <a:rect l="l" t="t" r="r" b="b"/>
            <a:pathLst>
              <a:path w="13371" h="9663" extrusionOk="0">
                <a:moveTo>
                  <a:pt x="0" y="4030"/>
                </a:moveTo>
                <a:lnTo>
                  <a:pt x="8847" y="1"/>
                </a:lnTo>
                <a:lnTo>
                  <a:pt x="13371" y="966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9"/>
          <p:cNvSpPr/>
          <p:nvPr/>
        </p:nvSpPr>
        <p:spPr>
          <a:xfrm rot="5904527">
            <a:off x="-1052520" y="4921703"/>
            <a:ext cx="2614269" cy="565537"/>
          </a:xfrm>
          <a:custGeom>
            <a:avLst/>
            <a:gdLst/>
            <a:ahLst/>
            <a:cxnLst/>
            <a:rect l="l" t="t" r="r" b="b"/>
            <a:pathLst>
              <a:path w="19992" h="4932" extrusionOk="0">
                <a:moveTo>
                  <a:pt x="1" y="4229"/>
                </a:moveTo>
                <a:lnTo>
                  <a:pt x="19992" y="4931"/>
                </a:lnTo>
                <a:lnTo>
                  <a:pt x="1222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9"/>
          <p:cNvSpPr/>
          <p:nvPr/>
        </p:nvSpPr>
        <p:spPr>
          <a:xfrm rot="5502830">
            <a:off x="7994445" y="2605905"/>
            <a:ext cx="1399771" cy="459401"/>
          </a:xfrm>
          <a:custGeom>
            <a:avLst/>
            <a:gdLst/>
            <a:ahLst/>
            <a:cxnLst/>
            <a:rect l="l" t="t" r="r" b="b"/>
            <a:pathLst>
              <a:path w="10755" h="5053" extrusionOk="0">
                <a:moveTo>
                  <a:pt x="1" y="5052"/>
                </a:moveTo>
                <a:lnTo>
                  <a:pt x="10755" y="3709"/>
                </a:lnTo>
                <a:lnTo>
                  <a:pt x="432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9"/>
          <p:cNvSpPr/>
          <p:nvPr/>
        </p:nvSpPr>
        <p:spPr>
          <a:xfrm rot="5502830">
            <a:off x="7830065" y="3441251"/>
            <a:ext cx="2171174" cy="715512"/>
          </a:xfrm>
          <a:custGeom>
            <a:avLst/>
            <a:gdLst/>
            <a:ahLst/>
            <a:cxnLst/>
            <a:rect l="l" t="t" r="r" b="b"/>
            <a:pathLst>
              <a:path w="16682" h="7870" extrusionOk="0">
                <a:moveTo>
                  <a:pt x="6431" y="7869"/>
                </a:moveTo>
                <a:lnTo>
                  <a:pt x="16682" y="1"/>
                </a:lnTo>
                <a:lnTo>
                  <a:pt x="1" y="416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1"/>
          <p:cNvSpPr txBox="1">
            <a:spLocks noGrp="1"/>
          </p:cNvSpPr>
          <p:nvPr>
            <p:ph type="title" hasCustomPrompt="1"/>
          </p:nvPr>
        </p:nvSpPr>
        <p:spPr>
          <a:xfrm>
            <a:off x="1756500" y="1685525"/>
            <a:ext cx="5631000" cy="122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61" name="Google Shape;261;p11"/>
          <p:cNvSpPr txBox="1">
            <a:spLocks noGrp="1"/>
          </p:cNvSpPr>
          <p:nvPr>
            <p:ph type="subTitle" idx="1"/>
          </p:nvPr>
        </p:nvSpPr>
        <p:spPr>
          <a:xfrm>
            <a:off x="2229000" y="2760775"/>
            <a:ext cx="4685700" cy="3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1600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grpSp>
        <p:nvGrpSpPr>
          <p:cNvPr id="262" name="Google Shape;262;p11"/>
          <p:cNvGrpSpPr/>
          <p:nvPr/>
        </p:nvGrpSpPr>
        <p:grpSpPr>
          <a:xfrm>
            <a:off x="-169962" y="3143780"/>
            <a:ext cx="9758875" cy="2953757"/>
            <a:chOff x="-169962" y="2915180"/>
            <a:chExt cx="9758875" cy="2953757"/>
          </a:xfrm>
        </p:grpSpPr>
        <p:sp>
          <p:nvSpPr>
            <p:cNvPr id="263" name="Google Shape;263;p11"/>
            <p:cNvSpPr/>
            <p:nvPr/>
          </p:nvSpPr>
          <p:spPr>
            <a:xfrm>
              <a:off x="172252" y="5061393"/>
              <a:ext cx="1058420" cy="663420"/>
            </a:xfrm>
            <a:custGeom>
              <a:avLst/>
              <a:gdLst/>
              <a:ahLst/>
              <a:cxnLst/>
              <a:rect l="l" t="t" r="r" b="b"/>
              <a:pathLst>
                <a:path w="10825" h="6785" extrusionOk="0">
                  <a:moveTo>
                    <a:pt x="1" y="0"/>
                  </a:moveTo>
                  <a:lnTo>
                    <a:pt x="1145" y="4229"/>
                  </a:lnTo>
                  <a:lnTo>
                    <a:pt x="10824" y="67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1"/>
            <p:cNvSpPr/>
            <p:nvPr/>
          </p:nvSpPr>
          <p:spPr>
            <a:xfrm>
              <a:off x="4441619" y="4435227"/>
              <a:ext cx="2228401" cy="1365070"/>
            </a:xfrm>
            <a:custGeom>
              <a:avLst/>
              <a:gdLst/>
              <a:ahLst/>
              <a:cxnLst/>
              <a:rect l="l" t="t" r="r" b="b"/>
              <a:pathLst>
                <a:path w="22791" h="13961" extrusionOk="0">
                  <a:moveTo>
                    <a:pt x="1" y="13510"/>
                  </a:moveTo>
                  <a:lnTo>
                    <a:pt x="22791" y="13960"/>
                  </a:lnTo>
                  <a:lnTo>
                    <a:pt x="138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1"/>
            <p:cNvSpPr/>
            <p:nvPr/>
          </p:nvSpPr>
          <p:spPr>
            <a:xfrm>
              <a:off x="4441619" y="4379298"/>
              <a:ext cx="1350671" cy="1376901"/>
            </a:xfrm>
            <a:custGeom>
              <a:avLst/>
              <a:gdLst/>
              <a:ahLst/>
              <a:cxnLst/>
              <a:rect l="l" t="t" r="r" b="b"/>
              <a:pathLst>
                <a:path w="13814" h="14082" extrusionOk="0">
                  <a:moveTo>
                    <a:pt x="1" y="14082"/>
                  </a:moveTo>
                  <a:lnTo>
                    <a:pt x="13813" y="572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1"/>
            <p:cNvSpPr/>
            <p:nvPr/>
          </p:nvSpPr>
          <p:spPr>
            <a:xfrm>
              <a:off x="66361" y="3828518"/>
              <a:ext cx="1593838" cy="1232875"/>
            </a:xfrm>
            <a:custGeom>
              <a:avLst/>
              <a:gdLst/>
              <a:ahLst/>
              <a:cxnLst/>
              <a:rect l="l" t="t" r="r" b="b"/>
              <a:pathLst>
                <a:path w="16301" h="12609" extrusionOk="0">
                  <a:moveTo>
                    <a:pt x="1" y="1"/>
                  </a:moveTo>
                  <a:lnTo>
                    <a:pt x="1084" y="12609"/>
                  </a:lnTo>
                  <a:lnTo>
                    <a:pt x="16300" y="319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1"/>
            <p:cNvSpPr/>
            <p:nvPr/>
          </p:nvSpPr>
          <p:spPr>
            <a:xfrm>
              <a:off x="172252" y="4141210"/>
              <a:ext cx="1487948" cy="1583602"/>
            </a:xfrm>
            <a:custGeom>
              <a:avLst/>
              <a:gdLst/>
              <a:ahLst/>
              <a:cxnLst/>
              <a:rect l="l" t="t" r="r" b="b"/>
              <a:pathLst>
                <a:path w="15218" h="16196" extrusionOk="0">
                  <a:moveTo>
                    <a:pt x="1" y="9411"/>
                  </a:moveTo>
                  <a:lnTo>
                    <a:pt x="10824" y="16196"/>
                  </a:lnTo>
                  <a:lnTo>
                    <a:pt x="152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1"/>
            <p:cNvSpPr/>
            <p:nvPr/>
          </p:nvSpPr>
          <p:spPr>
            <a:xfrm>
              <a:off x="4485716" y="3872616"/>
              <a:ext cx="1306574" cy="562709"/>
            </a:xfrm>
            <a:custGeom>
              <a:avLst/>
              <a:gdLst/>
              <a:ahLst/>
              <a:cxnLst/>
              <a:rect l="l" t="t" r="r" b="b"/>
              <a:pathLst>
                <a:path w="13363" h="5755" extrusionOk="0">
                  <a:moveTo>
                    <a:pt x="0" y="5182"/>
                  </a:moveTo>
                  <a:lnTo>
                    <a:pt x="13362" y="5754"/>
                  </a:lnTo>
                  <a:lnTo>
                    <a:pt x="11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1"/>
            <p:cNvSpPr/>
            <p:nvPr/>
          </p:nvSpPr>
          <p:spPr>
            <a:xfrm>
              <a:off x="6831741" y="3133810"/>
              <a:ext cx="1251526" cy="1308261"/>
            </a:xfrm>
            <a:custGeom>
              <a:avLst/>
              <a:gdLst/>
              <a:ahLst/>
              <a:cxnLst/>
              <a:rect l="l" t="t" r="r" b="b"/>
              <a:pathLst>
                <a:path w="12800" h="13380" extrusionOk="0">
                  <a:moveTo>
                    <a:pt x="1" y="4480"/>
                  </a:moveTo>
                  <a:lnTo>
                    <a:pt x="6049" y="13380"/>
                  </a:lnTo>
                  <a:lnTo>
                    <a:pt x="1280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1"/>
            <p:cNvSpPr/>
            <p:nvPr/>
          </p:nvSpPr>
          <p:spPr>
            <a:xfrm>
              <a:off x="7423185" y="3133810"/>
              <a:ext cx="1064286" cy="1320972"/>
            </a:xfrm>
            <a:custGeom>
              <a:avLst/>
              <a:gdLst/>
              <a:ahLst/>
              <a:cxnLst/>
              <a:rect l="l" t="t" r="r" b="b"/>
              <a:pathLst>
                <a:path w="10885" h="13510" extrusionOk="0">
                  <a:moveTo>
                    <a:pt x="0" y="13380"/>
                  </a:moveTo>
                  <a:lnTo>
                    <a:pt x="10884" y="13510"/>
                  </a:lnTo>
                  <a:lnTo>
                    <a:pt x="675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1"/>
            <p:cNvSpPr/>
            <p:nvPr/>
          </p:nvSpPr>
          <p:spPr>
            <a:xfrm>
              <a:off x="1660102" y="3872616"/>
              <a:ext cx="1051575" cy="394043"/>
            </a:xfrm>
            <a:custGeom>
              <a:avLst/>
              <a:gdLst/>
              <a:ahLst/>
              <a:cxnLst/>
              <a:rect l="l" t="t" r="r" b="b"/>
              <a:pathLst>
                <a:path w="10755" h="4030" extrusionOk="0">
                  <a:moveTo>
                    <a:pt x="0" y="2747"/>
                  </a:moveTo>
                  <a:lnTo>
                    <a:pt x="10754" y="4030"/>
                  </a:lnTo>
                  <a:lnTo>
                    <a:pt x="30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1"/>
            <p:cNvSpPr/>
            <p:nvPr/>
          </p:nvSpPr>
          <p:spPr>
            <a:xfrm>
              <a:off x="6558165" y="3571853"/>
              <a:ext cx="865118" cy="1264261"/>
            </a:xfrm>
            <a:custGeom>
              <a:avLst/>
              <a:gdLst/>
              <a:ahLst/>
              <a:cxnLst/>
              <a:rect l="l" t="t" r="r" b="b"/>
              <a:pathLst>
                <a:path w="8848" h="12930" extrusionOk="0">
                  <a:moveTo>
                    <a:pt x="2799" y="0"/>
                  </a:moveTo>
                  <a:lnTo>
                    <a:pt x="8847" y="8900"/>
                  </a:lnTo>
                  <a:lnTo>
                    <a:pt x="0" y="1292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1"/>
            <p:cNvSpPr/>
            <p:nvPr/>
          </p:nvSpPr>
          <p:spPr>
            <a:xfrm>
              <a:off x="5792192" y="4435227"/>
              <a:ext cx="877828" cy="1365070"/>
            </a:xfrm>
            <a:custGeom>
              <a:avLst/>
              <a:gdLst/>
              <a:ahLst/>
              <a:cxnLst/>
              <a:rect l="l" t="t" r="r" b="b"/>
              <a:pathLst>
                <a:path w="8978" h="13961" extrusionOk="0">
                  <a:moveTo>
                    <a:pt x="0" y="0"/>
                  </a:moveTo>
                  <a:lnTo>
                    <a:pt x="8978" y="13960"/>
                  </a:lnTo>
                  <a:lnTo>
                    <a:pt x="7834" y="409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1"/>
            <p:cNvSpPr/>
            <p:nvPr/>
          </p:nvSpPr>
          <p:spPr>
            <a:xfrm>
              <a:off x="5792192" y="3571853"/>
              <a:ext cx="1039647" cy="1264261"/>
            </a:xfrm>
            <a:custGeom>
              <a:avLst/>
              <a:gdLst/>
              <a:ahLst/>
              <a:cxnLst/>
              <a:rect l="l" t="t" r="r" b="b"/>
              <a:pathLst>
                <a:path w="10633" h="12930" extrusionOk="0">
                  <a:moveTo>
                    <a:pt x="0" y="8830"/>
                  </a:moveTo>
                  <a:lnTo>
                    <a:pt x="10633" y="0"/>
                  </a:lnTo>
                  <a:lnTo>
                    <a:pt x="7834" y="1292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1"/>
            <p:cNvSpPr/>
            <p:nvPr/>
          </p:nvSpPr>
          <p:spPr>
            <a:xfrm>
              <a:off x="4597571" y="3296414"/>
              <a:ext cx="1194719" cy="1138911"/>
            </a:xfrm>
            <a:custGeom>
              <a:avLst/>
              <a:gdLst/>
              <a:ahLst/>
              <a:cxnLst/>
              <a:rect l="l" t="t" r="r" b="b"/>
              <a:pathLst>
                <a:path w="12219" h="11648" extrusionOk="0">
                  <a:moveTo>
                    <a:pt x="0" y="5893"/>
                  </a:moveTo>
                  <a:lnTo>
                    <a:pt x="12218" y="11647"/>
                  </a:lnTo>
                  <a:lnTo>
                    <a:pt x="1082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1"/>
            <p:cNvSpPr/>
            <p:nvPr/>
          </p:nvSpPr>
          <p:spPr>
            <a:xfrm>
              <a:off x="5655795" y="3296414"/>
              <a:ext cx="1176044" cy="1138911"/>
            </a:xfrm>
            <a:custGeom>
              <a:avLst/>
              <a:gdLst/>
              <a:ahLst/>
              <a:cxnLst/>
              <a:rect l="l" t="t" r="r" b="b"/>
              <a:pathLst>
                <a:path w="12028" h="11648" extrusionOk="0">
                  <a:moveTo>
                    <a:pt x="0" y="1"/>
                  </a:moveTo>
                  <a:lnTo>
                    <a:pt x="1395" y="11647"/>
                  </a:lnTo>
                  <a:lnTo>
                    <a:pt x="12028" y="281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1"/>
            <p:cNvSpPr/>
            <p:nvPr/>
          </p:nvSpPr>
          <p:spPr>
            <a:xfrm>
              <a:off x="6558165" y="4836016"/>
              <a:ext cx="1307356" cy="964280"/>
            </a:xfrm>
            <a:custGeom>
              <a:avLst/>
              <a:gdLst/>
              <a:ahLst/>
              <a:cxnLst/>
              <a:rect l="l" t="t" r="r" b="b"/>
              <a:pathLst>
                <a:path w="13371" h="9862" extrusionOk="0">
                  <a:moveTo>
                    <a:pt x="0" y="0"/>
                  </a:moveTo>
                  <a:lnTo>
                    <a:pt x="1144" y="9861"/>
                  </a:lnTo>
                  <a:lnTo>
                    <a:pt x="13371" y="563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1"/>
            <p:cNvSpPr/>
            <p:nvPr/>
          </p:nvSpPr>
          <p:spPr>
            <a:xfrm>
              <a:off x="6558165" y="4441974"/>
              <a:ext cx="1307356" cy="944823"/>
            </a:xfrm>
            <a:custGeom>
              <a:avLst/>
              <a:gdLst/>
              <a:ahLst/>
              <a:cxnLst/>
              <a:rect l="l" t="t" r="r" b="b"/>
              <a:pathLst>
                <a:path w="13371" h="9663" extrusionOk="0">
                  <a:moveTo>
                    <a:pt x="0" y="4030"/>
                  </a:moveTo>
                  <a:lnTo>
                    <a:pt x="8847" y="1"/>
                  </a:lnTo>
                  <a:lnTo>
                    <a:pt x="13371" y="96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1"/>
            <p:cNvSpPr/>
            <p:nvPr/>
          </p:nvSpPr>
          <p:spPr>
            <a:xfrm>
              <a:off x="6669923" y="5386699"/>
              <a:ext cx="1954728" cy="482238"/>
            </a:xfrm>
            <a:custGeom>
              <a:avLst/>
              <a:gdLst/>
              <a:ahLst/>
              <a:cxnLst/>
              <a:rect l="l" t="t" r="r" b="b"/>
              <a:pathLst>
                <a:path w="19992" h="4932" extrusionOk="0">
                  <a:moveTo>
                    <a:pt x="1" y="4229"/>
                  </a:moveTo>
                  <a:lnTo>
                    <a:pt x="19992" y="4931"/>
                  </a:lnTo>
                  <a:lnTo>
                    <a:pt x="122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1"/>
            <p:cNvSpPr/>
            <p:nvPr/>
          </p:nvSpPr>
          <p:spPr>
            <a:xfrm>
              <a:off x="7423185" y="4441974"/>
              <a:ext cx="1064286" cy="944823"/>
            </a:xfrm>
            <a:custGeom>
              <a:avLst/>
              <a:gdLst/>
              <a:ahLst/>
              <a:cxnLst/>
              <a:rect l="l" t="t" r="r" b="b"/>
              <a:pathLst>
                <a:path w="10885" h="9663" extrusionOk="0">
                  <a:moveTo>
                    <a:pt x="0" y="1"/>
                  </a:moveTo>
                  <a:lnTo>
                    <a:pt x="10884" y="131"/>
                  </a:lnTo>
                  <a:lnTo>
                    <a:pt x="4524" y="966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1"/>
            <p:cNvSpPr/>
            <p:nvPr/>
          </p:nvSpPr>
          <p:spPr>
            <a:xfrm>
              <a:off x="3956164" y="4379298"/>
              <a:ext cx="529650" cy="1376901"/>
            </a:xfrm>
            <a:custGeom>
              <a:avLst/>
              <a:gdLst/>
              <a:ahLst/>
              <a:cxnLst/>
              <a:rect l="l" t="t" r="r" b="b"/>
              <a:pathLst>
                <a:path w="5417" h="14082" extrusionOk="0">
                  <a:moveTo>
                    <a:pt x="4966" y="14082"/>
                  </a:moveTo>
                  <a:lnTo>
                    <a:pt x="5416" y="0"/>
                  </a:lnTo>
                  <a:lnTo>
                    <a:pt x="1" y="499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1"/>
            <p:cNvSpPr/>
            <p:nvPr/>
          </p:nvSpPr>
          <p:spPr>
            <a:xfrm>
              <a:off x="-14108" y="3828518"/>
              <a:ext cx="186458" cy="1859041"/>
            </a:xfrm>
            <a:custGeom>
              <a:avLst/>
              <a:gdLst/>
              <a:ahLst/>
              <a:cxnLst/>
              <a:rect l="l" t="t" r="r" b="b"/>
              <a:pathLst>
                <a:path w="1907" h="19013" extrusionOk="0">
                  <a:moveTo>
                    <a:pt x="824" y="1"/>
                  </a:moveTo>
                  <a:lnTo>
                    <a:pt x="1907" y="12609"/>
                  </a:lnTo>
                  <a:lnTo>
                    <a:pt x="1" y="19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1"/>
            <p:cNvSpPr/>
            <p:nvPr/>
          </p:nvSpPr>
          <p:spPr>
            <a:xfrm>
              <a:off x="-14108" y="5061393"/>
              <a:ext cx="298313" cy="626166"/>
            </a:xfrm>
            <a:custGeom>
              <a:avLst/>
              <a:gdLst/>
              <a:ahLst/>
              <a:cxnLst/>
              <a:rect l="l" t="t" r="r" b="b"/>
              <a:pathLst>
                <a:path w="3051" h="6404" extrusionOk="0">
                  <a:moveTo>
                    <a:pt x="1907" y="0"/>
                  </a:moveTo>
                  <a:lnTo>
                    <a:pt x="3051" y="4229"/>
                  </a:lnTo>
                  <a:lnTo>
                    <a:pt x="1" y="640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1"/>
            <p:cNvSpPr/>
            <p:nvPr/>
          </p:nvSpPr>
          <p:spPr>
            <a:xfrm>
              <a:off x="-14108" y="5474796"/>
              <a:ext cx="1244780" cy="250017"/>
            </a:xfrm>
            <a:custGeom>
              <a:avLst/>
              <a:gdLst/>
              <a:ahLst/>
              <a:cxnLst/>
              <a:rect l="l" t="t" r="r" b="b"/>
              <a:pathLst>
                <a:path w="12731" h="2557" extrusionOk="0">
                  <a:moveTo>
                    <a:pt x="3051" y="1"/>
                  </a:moveTo>
                  <a:lnTo>
                    <a:pt x="12730" y="2557"/>
                  </a:lnTo>
                  <a:lnTo>
                    <a:pt x="1" y="217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1"/>
            <p:cNvSpPr/>
            <p:nvPr/>
          </p:nvSpPr>
          <p:spPr>
            <a:xfrm>
              <a:off x="1230574" y="4141210"/>
              <a:ext cx="971008" cy="1583602"/>
            </a:xfrm>
            <a:custGeom>
              <a:avLst/>
              <a:gdLst/>
              <a:ahLst/>
              <a:cxnLst/>
              <a:rect l="l" t="t" r="r" b="b"/>
              <a:pathLst>
                <a:path w="9931" h="16196" extrusionOk="0">
                  <a:moveTo>
                    <a:pt x="0" y="16196"/>
                  </a:moveTo>
                  <a:lnTo>
                    <a:pt x="4393" y="0"/>
                  </a:lnTo>
                  <a:lnTo>
                    <a:pt x="9931" y="85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1"/>
            <p:cNvSpPr/>
            <p:nvPr/>
          </p:nvSpPr>
          <p:spPr>
            <a:xfrm>
              <a:off x="1230574" y="4974078"/>
              <a:ext cx="1326031" cy="869436"/>
            </a:xfrm>
            <a:custGeom>
              <a:avLst/>
              <a:gdLst/>
              <a:ahLst/>
              <a:cxnLst/>
              <a:rect l="l" t="t" r="r" b="b"/>
              <a:pathLst>
                <a:path w="13562" h="8892" extrusionOk="0">
                  <a:moveTo>
                    <a:pt x="0" y="7678"/>
                  </a:moveTo>
                  <a:lnTo>
                    <a:pt x="13561" y="8891"/>
                  </a:lnTo>
                  <a:lnTo>
                    <a:pt x="99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1"/>
            <p:cNvSpPr/>
            <p:nvPr/>
          </p:nvSpPr>
          <p:spPr>
            <a:xfrm>
              <a:off x="1660102" y="4141210"/>
              <a:ext cx="1051575" cy="832965"/>
            </a:xfrm>
            <a:custGeom>
              <a:avLst/>
              <a:gdLst/>
              <a:ahLst/>
              <a:cxnLst/>
              <a:rect l="l" t="t" r="r" b="b"/>
              <a:pathLst>
                <a:path w="10755" h="8519" extrusionOk="0">
                  <a:moveTo>
                    <a:pt x="0" y="0"/>
                  </a:moveTo>
                  <a:lnTo>
                    <a:pt x="10754" y="1283"/>
                  </a:lnTo>
                  <a:lnTo>
                    <a:pt x="5538" y="85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1"/>
            <p:cNvSpPr/>
            <p:nvPr/>
          </p:nvSpPr>
          <p:spPr>
            <a:xfrm>
              <a:off x="2201485" y="4974078"/>
              <a:ext cx="927009" cy="869436"/>
            </a:xfrm>
            <a:custGeom>
              <a:avLst/>
              <a:gdLst/>
              <a:ahLst/>
              <a:cxnLst/>
              <a:rect l="l" t="t" r="r" b="b"/>
              <a:pathLst>
                <a:path w="9481" h="8892" extrusionOk="0">
                  <a:moveTo>
                    <a:pt x="3631" y="8891"/>
                  </a:moveTo>
                  <a:lnTo>
                    <a:pt x="9481" y="21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1"/>
            <p:cNvSpPr/>
            <p:nvPr/>
          </p:nvSpPr>
          <p:spPr>
            <a:xfrm>
              <a:off x="3128396" y="4867305"/>
              <a:ext cx="827865" cy="450851"/>
            </a:xfrm>
            <a:custGeom>
              <a:avLst/>
              <a:gdLst/>
              <a:ahLst/>
              <a:cxnLst/>
              <a:rect l="l" t="t" r="r" b="b"/>
              <a:pathLst>
                <a:path w="8467" h="4611" extrusionOk="0">
                  <a:moveTo>
                    <a:pt x="1" y="3267"/>
                  </a:moveTo>
                  <a:lnTo>
                    <a:pt x="8467" y="1"/>
                  </a:lnTo>
                  <a:lnTo>
                    <a:pt x="4073" y="461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1"/>
            <p:cNvSpPr/>
            <p:nvPr/>
          </p:nvSpPr>
          <p:spPr>
            <a:xfrm>
              <a:off x="3526636" y="4867305"/>
              <a:ext cx="915081" cy="888894"/>
            </a:xfrm>
            <a:custGeom>
              <a:avLst/>
              <a:gdLst/>
              <a:ahLst/>
              <a:cxnLst/>
              <a:rect l="l" t="t" r="r" b="b"/>
              <a:pathLst>
                <a:path w="9359" h="9091" extrusionOk="0">
                  <a:moveTo>
                    <a:pt x="4394" y="1"/>
                  </a:moveTo>
                  <a:lnTo>
                    <a:pt x="9359" y="9091"/>
                  </a:lnTo>
                  <a:lnTo>
                    <a:pt x="0" y="46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1"/>
            <p:cNvSpPr/>
            <p:nvPr/>
          </p:nvSpPr>
          <p:spPr>
            <a:xfrm>
              <a:off x="-169962" y="2915180"/>
              <a:ext cx="1157466" cy="913436"/>
            </a:xfrm>
            <a:custGeom>
              <a:avLst/>
              <a:gdLst/>
              <a:ahLst/>
              <a:cxnLst/>
              <a:rect l="l" t="t" r="r" b="b"/>
              <a:pathLst>
                <a:path w="11838" h="9342" extrusionOk="0">
                  <a:moveTo>
                    <a:pt x="0" y="1"/>
                  </a:moveTo>
                  <a:lnTo>
                    <a:pt x="2418" y="9342"/>
                  </a:lnTo>
                  <a:lnTo>
                    <a:pt x="11837" y="563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1"/>
            <p:cNvSpPr/>
            <p:nvPr/>
          </p:nvSpPr>
          <p:spPr>
            <a:xfrm>
              <a:off x="987406" y="3465960"/>
              <a:ext cx="971008" cy="675348"/>
            </a:xfrm>
            <a:custGeom>
              <a:avLst/>
              <a:gdLst/>
              <a:ahLst/>
              <a:cxnLst/>
              <a:rect l="l" t="t" r="r" b="b"/>
              <a:pathLst>
                <a:path w="9931" h="6907" extrusionOk="0">
                  <a:moveTo>
                    <a:pt x="6880" y="6906"/>
                  </a:moveTo>
                  <a:lnTo>
                    <a:pt x="9931" y="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1"/>
            <p:cNvSpPr/>
            <p:nvPr/>
          </p:nvSpPr>
          <p:spPr>
            <a:xfrm>
              <a:off x="66361" y="3465960"/>
              <a:ext cx="1593838" cy="675348"/>
            </a:xfrm>
            <a:custGeom>
              <a:avLst/>
              <a:gdLst/>
              <a:ahLst/>
              <a:cxnLst/>
              <a:rect l="l" t="t" r="r" b="b"/>
              <a:pathLst>
                <a:path w="16301" h="6907" extrusionOk="0">
                  <a:moveTo>
                    <a:pt x="1" y="3709"/>
                  </a:moveTo>
                  <a:lnTo>
                    <a:pt x="16300" y="6906"/>
                  </a:lnTo>
                  <a:lnTo>
                    <a:pt x="94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1"/>
            <p:cNvSpPr/>
            <p:nvPr/>
          </p:nvSpPr>
          <p:spPr>
            <a:xfrm>
              <a:off x="2201485" y="4266561"/>
              <a:ext cx="790613" cy="707615"/>
            </a:xfrm>
            <a:custGeom>
              <a:avLst/>
              <a:gdLst/>
              <a:ahLst/>
              <a:cxnLst/>
              <a:rect l="l" t="t" r="r" b="b"/>
              <a:pathLst>
                <a:path w="8086" h="7237" extrusionOk="0">
                  <a:moveTo>
                    <a:pt x="1" y="7236"/>
                  </a:moveTo>
                  <a:lnTo>
                    <a:pt x="5217" y="1"/>
                  </a:lnTo>
                  <a:lnTo>
                    <a:pt x="8085" y="275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1"/>
            <p:cNvSpPr/>
            <p:nvPr/>
          </p:nvSpPr>
          <p:spPr>
            <a:xfrm>
              <a:off x="2201485" y="4536035"/>
              <a:ext cx="927009" cy="650806"/>
            </a:xfrm>
            <a:custGeom>
              <a:avLst/>
              <a:gdLst/>
              <a:ahLst/>
              <a:cxnLst/>
              <a:rect l="l" t="t" r="r" b="b"/>
              <a:pathLst>
                <a:path w="9481" h="6656" extrusionOk="0">
                  <a:moveTo>
                    <a:pt x="1" y="4480"/>
                  </a:moveTo>
                  <a:lnTo>
                    <a:pt x="9481" y="6655"/>
                  </a:lnTo>
                  <a:lnTo>
                    <a:pt x="808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1"/>
            <p:cNvSpPr/>
            <p:nvPr/>
          </p:nvSpPr>
          <p:spPr>
            <a:xfrm>
              <a:off x="2992000" y="4536035"/>
              <a:ext cx="964262" cy="650806"/>
            </a:xfrm>
            <a:custGeom>
              <a:avLst/>
              <a:gdLst/>
              <a:ahLst/>
              <a:cxnLst/>
              <a:rect l="l" t="t" r="r" b="b"/>
              <a:pathLst>
                <a:path w="9862" h="6656" extrusionOk="0">
                  <a:moveTo>
                    <a:pt x="1396" y="6655"/>
                  </a:moveTo>
                  <a:lnTo>
                    <a:pt x="9862" y="33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1"/>
            <p:cNvSpPr/>
            <p:nvPr/>
          </p:nvSpPr>
          <p:spPr>
            <a:xfrm>
              <a:off x="7865424" y="4454685"/>
              <a:ext cx="1138791" cy="932112"/>
            </a:xfrm>
            <a:custGeom>
              <a:avLst/>
              <a:gdLst/>
              <a:ahLst/>
              <a:cxnLst/>
              <a:rect l="l" t="t" r="r" b="b"/>
              <a:pathLst>
                <a:path w="11647" h="9533" extrusionOk="0">
                  <a:moveTo>
                    <a:pt x="1" y="9533"/>
                  </a:moveTo>
                  <a:lnTo>
                    <a:pt x="6361" y="1"/>
                  </a:lnTo>
                  <a:lnTo>
                    <a:pt x="11647" y="947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1"/>
            <p:cNvSpPr/>
            <p:nvPr/>
          </p:nvSpPr>
          <p:spPr>
            <a:xfrm>
              <a:off x="7865424" y="5380734"/>
              <a:ext cx="1138791" cy="488202"/>
            </a:xfrm>
            <a:custGeom>
              <a:avLst/>
              <a:gdLst/>
              <a:ahLst/>
              <a:cxnLst/>
              <a:rect l="l" t="t" r="r" b="b"/>
              <a:pathLst>
                <a:path w="11647" h="4993" extrusionOk="0">
                  <a:moveTo>
                    <a:pt x="1" y="62"/>
                  </a:moveTo>
                  <a:lnTo>
                    <a:pt x="7765" y="4992"/>
                  </a:lnTo>
                  <a:lnTo>
                    <a:pt x="116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1"/>
            <p:cNvSpPr/>
            <p:nvPr/>
          </p:nvSpPr>
          <p:spPr>
            <a:xfrm>
              <a:off x="8487374" y="4454685"/>
              <a:ext cx="1101539" cy="926147"/>
            </a:xfrm>
            <a:custGeom>
              <a:avLst/>
              <a:gdLst/>
              <a:ahLst/>
              <a:cxnLst/>
              <a:rect l="l" t="t" r="r" b="b"/>
              <a:pathLst>
                <a:path w="11266" h="9472" extrusionOk="0">
                  <a:moveTo>
                    <a:pt x="0" y="1"/>
                  </a:moveTo>
                  <a:lnTo>
                    <a:pt x="11265" y="1084"/>
                  </a:lnTo>
                  <a:lnTo>
                    <a:pt x="5286" y="947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1"/>
            <p:cNvSpPr/>
            <p:nvPr/>
          </p:nvSpPr>
          <p:spPr>
            <a:xfrm>
              <a:off x="8624553" y="5380734"/>
              <a:ext cx="759325" cy="488202"/>
            </a:xfrm>
            <a:custGeom>
              <a:avLst/>
              <a:gdLst/>
              <a:ahLst/>
              <a:cxnLst/>
              <a:rect l="l" t="t" r="r" b="b"/>
              <a:pathLst>
                <a:path w="7766" h="4993" extrusionOk="0">
                  <a:moveTo>
                    <a:pt x="1" y="4992"/>
                  </a:moveTo>
                  <a:lnTo>
                    <a:pt x="7765" y="3840"/>
                  </a:lnTo>
                  <a:lnTo>
                    <a:pt x="388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1"/>
            <p:cNvSpPr/>
            <p:nvPr/>
          </p:nvSpPr>
          <p:spPr>
            <a:xfrm>
              <a:off x="9004215" y="4560578"/>
              <a:ext cx="584697" cy="1195622"/>
            </a:xfrm>
            <a:custGeom>
              <a:avLst/>
              <a:gdLst/>
              <a:ahLst/>
              <a:cxnLst/>
              <a:rect l="l" t="t" r="r" b="b"/>
              <a:pathLst>
                <a:path w="5980" h="12228" extrusionOk="0">
                  <a:moveTo>
                    <a:pt x="3882" y="12228"/>
                  </a:moveTo>
                  <a:lnTo>
                    <a:pt x="5979" y="1"/>
                  </a:lnTo>
                  <a:lnTo>
                    <a:pt x="0" y="838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1"/>
            <p:cNvSpPr/>
            <p:nvPr/>
          </p:nvSpPr>
          <p:spPr>
            <a:xfrm>
              <a:off x="8083170" y="3133810"/>
              <a:ext cx="1138889" cy="1320972"/>
            </a:xfrm>
            <a:custGeom>
              <a:avLst/>
              <a:gdLst/>
              <a:ahLst/>
              <a:cxnLst/>
              <a:rect l="l" t="t" r="r" b="b"/>
              <a:pathLst>
                <a:path w="11648" h="13510" extrusionOk="0">
                  <a:moveTo>
                    <a:pt x="1" y="0"/>
                  </a:moveTo>
                  <a:lnTo>
                    <a:pt x="4134" y="13510"/>
                  </a:lnTo>
                  <a:lnTo>
                    <a:pt x="11647" y="21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1"/>
            <p:cNvSpPr/>
            <p:nvPr/>
          </p:nvSpPr>
          <p:spPr>
            <a:xfrm>
              <a:off x="8487374" y="3340512"/>
              <a:ext cx="1101539" cy="1220164"/>
            </a:xfrm>
            <a:custGeom>
              <a:avLst/>
              <a:gdLst/>
              <a:ahLst/>
              <a:cxnLst/>
              <a:rect l="l" t="t" r="r" b="b"/>
              <a:pathLst>
                <a:path w="11266" h="12479" extrusionOk="0">
                  <a:moveTo>
                    <a:pt x="0" y="11396"/>
                  </a:moveTo>
                  <a:lnTo>
                    <a:pt x="11265" y="12479"/>
                  </a:lnTo>
                  <a:lnTo>
                    <a:pt x="751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1"/>
            <p:cNvSpPr/>
            <p:nvPr/>
          </p:nvSpPr>
          <p:spPr>
            <a:xfrm>
              <a:off x="2556507" y="5186744"/>
              <a:ext cx="777902" cy="656771"/>
            </a:xfrm>
            <a:custGeom>
              <a:avLst/>
              <a:gdLst/>
              <a:ahLst/>
              <a:cxnLst/>
              <a:rect l="l" t="t" r="r" b="b"/>
              <a:pathLst>
                <a:path w="7956" h="6717" extrusionOk="0">
                  <a:moveTo>
                    <a:pt x="0" y="6716"/>
                  </a:moveTo>
                  <a:lnTo>
                    <a:pt x="5850" y="0"/>
                  </a:lnTo>
                  <a:lnTo>
                    <a:pt x="7955" y="435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1"/>
            <p:cNvSpPr/>
            <p:nvPr/>
          </p:nvSpPr>
          <p:spPr>
            <a:xfrm>
              <a:off x="3128396" y="5186744"/>
              <a:ext cx="398337" cy="425429"/>
            </a:xfrm>
            <a:custGeom>
              <a:avLst/>
              <a:gdLst/>
              <a:ahLst/>
              <a:cxnLst/>
              <a:rect l="l" t="t" r="r" b="b"/>
              <a:pathLst>
                <a:path w="4074" h="4351" extrusionOk="0">
                  <a:moveTo>
                    <a:pt x="1" y="0"/>
                  </a:moveTo>
                  <a:lnTo>
                    <a:pt x="4073" y="1344"/>
                  </a:lnTo>
                  <a:lnTo>
                    <a:pt x="2106" y="435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1"/>
            <p:cNvSpPr/>
            <p:nvPr/>
          </p:nvSpPr>
          <p:spPr>
            <a:xfrm>
              <a:off x="3334312" y="5318059"/>
              <a:ext cx="1107405" cy="438140"/>
            </a:xfrm>
            <a:custGeom>
              <a:avLst/>
              <a:gdLst/>
              <a:ahLst/>
              <a:cxnLst/>
              <a:rect l="l" t="t" r="r" b="b"/>
              <a:pathLst>
                <a:path w="11326" h="4481" extrusionOk="0">
                  <a:moveTo>
                    <a:pt x="1967" y="1"/>
                  </a:moveTo>
                  <a:lnTo>
                    <a:pt x="11326" y="4481"/>
                  </a:lnTo>
                  <a:lnTo>
                    <a:pt x="0" y="300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1"/>
            <p:cNvSpPr/>
            <p:nvPr/>
          </p:nvSpPr>
          <p:spPr>
            <a:xfrm>
              <a:off x="1958317" y="3721843"/>
              <a:ext cx="753360" cy="544816"/>
            </a:xfrm>
            <a:custGeom>
              <a:avLst/>
              <a:gdLst/>
              <a:ahLst/>
              <a:cxnLst/>
              <a:rect l="l" t="t" r="r" b="b"/>
              <a:pathLst>
                <a:path w="7705" h="5572" extrusionOk="0">
                  <a:moveTo>
                    <a:pt x="1" y="1542"/>
                  </a:moveTo>
                  <a:lnTo>
                    <a:pt x="7704" y="5572"/>
                  </a:lnTo>
                  <a:lnTo>
                    <a:pt x="7193" y="0"/>
                  </a:lnTo>
                  <a:close/>
                </a:path>
              </a:pathLst>
            </a:custGeom>
            <a:solidFill>
              <a:srgbClr val="ABD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1"/>
            <p:cNvSpPr/>
            <p:nvPr/>
          </p:nvSpPr>
          <p:spPr>
            <a:xfrm>
              <a:off x="-169962" y="2915180"/>
              <a:ext cx="236421" cy="2772380"/>
            </a:xfrm>
            <a:custGeom>
              <a:avLst/>
              <a:gdLst/>
              <a:ahLst/>
              <a:cxnLst/>
              <a:rect l="l" t="t" r="r" b="b"/>
              <a:pathLst>
                <a:path w="2418" h="28354" extrusionOk="0">
                  <a:moveTo>
                    <a:pt x="0" y="1"/>
                  </a:moveTo>
                  <a:lnTo>
                    <a:pt x="2418" y="9342"/>
                  </a:lnTo>
                  <a:lnTo>
                    <a:pt x="1595" y="2835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1"/>
            <p:cNvSpPr/>
            <p:nvPr/>
          </p:nvSpPr>
          <p:spPr>
            <a:xfrm>
              <a:off x="2661518" y="3721843"/>
              <a:ext cx="330579" cy="814290"/>
            </a:xfrm>
            <a:custGeom>
              <a:avLst/>
              <a:gdLst/>
              <a:ahLst/>
              <a:cxnLst/>
              <a:rect l="l" t="t" r="r" b="b"/>
              <a:pathLst>
                <a:path w="3381" h="8328" extrusionOk="0">
                  <a:moveTo>
                    <a:pt x="512" y="5572"/>
                  </a:moveTo>
                  <a:lnTo>
                    <a:pt x="3380" y="832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1"/>
            <p:cNvSpPr/>
            <p:nvPr/>
          </p:nvSpPr>
          <p:spPr>
            <a:xfrm>
              <a:off x="2661518" y="3490502"/>
              <a:ext cx="1419309" cy="1045631"/>
            </a:xfrm>
            <a:custGeom>
              <a:avLst/>
              <a:gdLst/>
              <a:ahLst/>
              <a:cxnLst/>
              <a:rect l="l" t="t" r="r" b="b"/>
              <a:pathLst>
                <a:path w="14516" h="10694" extrusionOk="0">
                  <a:moveTo>
                    <a:pt x="1" y="2366"/>
                  </a:moveTo>
                  <a:lnTo>
                    <a:pt x="3380" y="10693"/>
                  </a:lnTo>
                  <a:lnTo>
                    <a:pt x="145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1"/>
            <p:cNvSpPr/>
            <p:nvPr/>
          </p:nvSpPr>
          <p:spPr>
            <a:xfrm>
              <a:off x="2992000" y="3490502"/>
              <a:ext cx="1088828" cy="1376901"/>
            </a:xfrm>
            <a:custGeom>
              <a:avLst/>
              <a:gdLst/>
              <a:ahLst/>
              <a:cxnLst/>
              <a:rect l="l" t="t" r="r" b="b"/>
              <a:pathLst>
                <a:path w="11136" h="14082" extrusionOk="0">
                  <a:moveTo>
                    <a:pt x="0" y="10693"/>
                  </a:moveTo>
                  <a:lnTo>
                    <a:pt x="9862" y="14082"/>
                  </a:lnTo>
                  <a:lnTo>
                    <a:pt x="111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1"/>
            <p:cNvSpPr/>
            <p:nvPr/>
          </p:nvSpPr>
          <p:spPr>
            <a:xfrm>
              <a:off x="3956164" y="3490502"/>
              <a:ext cx="529650" cy="1376901"/>
            </a:xfrm>
            <a:custGeom>
              <a:avLst/>
              <a:gdLst/>
              <a:ahLst/>
              <a:cxnLst/>
              <a:rect l="l" t="t" r="r" b="b"/>
              <a:pathLst>
                <a:path w="5417" h="14082" extrusionOk="0">
                  <a:moveTo>
                    <a:pt x="1" y="14082"/>
                  </a:moveTo>
                  <a:lnTo>
                    <a:pt x="5416" y="9090"/>
                  </a:lnTo>
                  <a:lnTo>
                    <a:pt x="12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1"/>
            <p:cNvSpPr/>
            <p:nvPr/>
          </p:nvSpPr>
          <p:spPr>
            <a:xfrm>
              <a:off x="4080730" y="3490502"/>
              <a:ext cx="516939" cy="888894"/>
            </a:xfrm>
            <a:custGeom>
              <a:avLst/>
              <a:gdLst/>
              <a:ahLst/>
              <a:cxnLst/>
              <a:rect l="l" t="t" r="r" b="b"/>
              <a:pathLst>
                <a:path w="5287" h="9091" extrusionOk="0">
                  <a:moveTo>
                    <a:pt x="4142" y="9090"/>
                  </a:moveTo>
                  <a:lnTo>
                    <a:pt x="5286" y="39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800"/>
              <a:buFont typeface="Oswald"/>
              <a:buNone/>
              <a:defRPr sz="3800" b="1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Anton"/>
              <a:buNone/>
              <a:defRPr sz="2800">
                <a:solidFill>
                  <a:schemeClr val="accent3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Anton"/>
              <a:buNone/>
              <a:defRPr sz="2800">
                <a:solidFill>
                  <a:schemeClr val="accent3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Anton"/>
              <a:buNone/>
              <a:defRPr sz="2800">
                <a:solidFill>
                  <a:schemeClr val="accent3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Anton"/>
              <a:buNone/>
              <a:defRPr sz="2800">
                <a:solidFill>
                  <a:schemeClr val="accent3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Anton"/>
              <a:buNone/>
              <a:defRPr sz="2800">
                <a:solidFill>
                  <a:schemeClr val="accent3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Anton"/>
              <a:buNone/>
              <a:defRPr sz="2800">
                <a:solidFill>
                  <a:schemeClr val="accent3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Anton"/>
              <a:buNone/>
              <a:defRPr sz="2800">
                <a:solidFill>
                  <a:schemeClr val="accent3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Anton"/>
              <a:buNone/>
              <a:defRPr sz="2800">
                <a:solidFill>
                  <a:schemeClr val="accent3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●"/>
              <a:defRPr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○"/>
              <a:defRPr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■"/>
              <a:defRPr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●"/>
              <a:defRPr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○"/>
              <a:defRPr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■"/>
              <a:defRPr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●"/>
              <a:defRPr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○"/>
              <a:defRPr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Fira Sans"/>
              <a:buChar char="■"/>
              <a:defRPr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8" r:id="rId9"/>
    <p:sldLayoutId id="2147483659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69" r:id="rId18"/>
    <p:sldLayoutId id="2147483670" r:id="rId19"/>
    <p:sldLayoutId id="2147483671" r:id="rId20"/>
    <p:sldLayoutId id="2147483672" r:id="rId2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27"/>
          <p:cNvSpPr txBox="1">
            <a:spLocks noGrp="1"/>
          </p:cNvSpPr>
          <p:nvPr>
            <p:ph type="ctrTitle"/>
          </p:nvPr>
        </p:nvSpPr>
        <p:spPr>
          <a:xfrm flipH="1">
            <a:off x="1526150" y="801700"/>
            <a:ext cx="5751300" cy="306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Final Project - Phe Phase A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1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500">
                <a:solidFill>
                  <a:schemeClr val="accent4"/>
                </a:solidFill>
              </a:rPr>
              <a:t>Hadar Iluz &amp; Matan Ben Hayon</a:t>
            </a:r>
            <a:endParaRPr sz="3500">
              <a:solidFill>
                <a:schemeClr val="accent4"/>
              </a:solidFill>
            </a:endParaRPr>
          </a:p>
        </p:txBody>
      </p:sp>
      <p:pic>
        <p:nvPicPr>
          <p:cNvPr id="577" name="Google Shape;57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0600" y="580025"/>
            <a:ext cx="3605626" cy="2695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78" name="Google Shape;57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93450" y="53600"/>
            <a:ext cx="2350550" cy="55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Environmental Protection Meeting by Slidesgo">
  <a:themeElements>
    <a:clrScheme name="Simple Light">
      <a:dk1>
        <a:srgbClr val="000000"/>
      </a:dk1>
      <a:lt1>
        <a:srgbClr val="FFFFFF"/>
      </a:lt1>
      <a:dk2>
        <a:srgbClr val="2D5C2E"/>
      </a:dk2>
      <a:lt2>
        <a:srgbClr val="F2F8E9"/>
      </a:lt2>
      <a:accent1>
        <a:srgbClr val="D4E273"/>
      </a:accent1>
      <a:accent2>
        <a:srgbClr val="B9D658"/>
      </a:accent2>
      <a:accent3>
        <a:srgbClr val="96C24D"/>
      </a:accent3>
      <a:accent4>
        <a:srgbClr val="6B964A"/>
      </a:accent4>
      <a:accent5>
        <a:srgbClr val="2D5C2E"/>
      </a:accent5>
      <a:accent6>
        <a:srgbClr val="1A411B"/>
      </a:accent6>
      <a:hlink>
        <a:srgbClr val="2D5C2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12</Words>
  <Application>Microsoft Office PowerPoint</Application>
  <PresentationFormat>‫הצגה על המסך (16:9)</PresentationFormat>
  <Paragraphs>3</Paragraphs>
  <Slides>1</Slides>
  <Notes>1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6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8" baseType="lpstr">
      <vt:lpstr>Fira Sans</vt:lpstr>
      <vt:lpstr>Source Sans Pro</vt:lpstr>
      <vt:lpstr>Arial</vt:lpstr>
      <vt:lpstr>Fira Sans Extra Condensed Medium</vt:lpstr>
      <vt:lpstr>Anton</vt:lpstr>
      <vt:lpstr>Oswald</vt:lpstr>
      <vt:lpstr>Environmental Protection Meeting by Slidesgo</vt:lpstr>
      <vt:lpstr>Final Project - Phe Phase A  Hadar Iluz &amp; Matan Ben Hayon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- Phe Phase A  Hadar Iluz &amp; Matan Ben Hayon</dc:title>
  <cp:lastModifiedBy>Hadar Iluz</cp:lastModifiedBy>
  <cp:revision>10</cp:revision>
  <dcterms:modified xsi:type="dcterms:W3CDTF">2023-06-16T11:49:01Z</dcterms:modified>
</cp:coreProperties>
</file>