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80"/>
    <p:restoredTop sz="94624"/>
  </p:normalViewPr>
  <p:slideViewPr>
    <p:cSldViewPr snapToGrid="0" snapToObjects="1">
      <p:cViewPr varScale="1">
        <p:scale>
          <a:sx n="111" d="100"/>
          <a:sy n="111" d="100"/>
        </p:scale>
        <p:origin x="216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A9042-413A-4B48-8D5A-F62EE5EAD2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err="1">
                <a:latin typeface="American Typewriter" panose="02090604020004020304" pitchFamily="18" charset="77"/>
              </a:rPr>
              <a:t>Fluppy</a:t>
            </a:r>
            <a:r>
              <a:rPr lang="en-US" cap="none" dirty="0">
                <a:latin typeface="American Typewriter" panose="02090604020004020304" pitchFamily="18" charset="77"/>
              </a:rPr>
              <a:t> Bird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26187D-EF5E-8246-99CD-0B4D68E24F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latin typeface="American Typewriter" panose="02090604020004020304" pitchFamily="18" charset="77"/>
              </a:rPr>
              <a:t>Hadar</a:t>
            </a:r>
            <a:r>
              <a:rPr lang="en-US" dirty="0">
                <a:latin typeface="American Typewriter" panose="02090604020004020304" pitchFamily="18" charset="77"/>
              </a:rPr>
              <a:t> </a:t>
            </a:r>
            <a:r>
              <a:rPr lang="en-US" dirty="0" err="1">
                <a:latin typeface="American Typewriter" panose="02090604020004020304" pitchFamily="18" charset="77"/>
              </a:rPr>
              <a:t>Pur</a:t>
            </a:r>
            <a:r>
              <a:rPr lang="en-US" dirty="0">
                <a:latin typeface="American Typewriter" panose="02090604020004020304" pitchFamily="18" charset="77"/>
              </a:rPr>
              <a:t> 308248533</a:t>
            </a:r>
          </a:p>
        </p:txBody>
      </p:sp>
    </p:spTree>
    <p:extLst>
      <p:ext uri="{BB962C8B-B14F-4D97-AF65-F5344CB8AC3E}">
        <p14:creationId xmlns:p14="http://schemas.microsoft.com/office/powerpoint/2010/main" val="2216800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9555C-971D-094D-85E0-8784083A8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l"/>
            <a:r>
              <a:rPr lang="en-US" cap="none" dirty="0">
                <a:latin typeface="American Typewriter" panose="02090604020004020304" pitchFamily="18" charset="77"/>
              </a:rPr>
              <a:t>Instructions: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B62DD-058C-D548-A83A-F7A0DAFE4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directory to HW2_FlappyBird</a:t>
            </a:r>
          </a:p>
          <a:p>
            <a:r>
              <a:rPr lang="en-US" dirty="0"/>
              <a:t>Run the method node </a:t>
            </a:r>
            <a:r>
              <a:rPr lang="en-US" dirty="0" err="1"/>
              <a:t>server.js</a:t>
            </a:r>
            <a:endParaRPr lang="en-US" dirty="0"/>
          </a:p>
          <a:p>
            <a:r>
              <a:rPr lang="en-US" dirty="0"/>
              <a:t>Open the browser with localhost:5000</a:t>
            </a:r>
          </a:p>
          <a:p>
            <a:r>
              <a:rPr lang="en-US" dirty="0"/>
              <a:t>Enter your name and press ok</a:t>
            </a:r>
          </a:p>
          <a:p>
            <a:r>
              <a:rPr lang="en-US" dirty="0"/>
              <a:t>Wait till 2 more player will join and than the game will begin, for each player there is different color.</a:t>
            </a:r>
          </a:p>
          <a:p>
            <a:r>
              <a:rPr lang="en-US" dirty="0"/>
              <a:t>Can you move your bird by clicking on the buttons in the screen or on the keyboard.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63067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10</TotalTime>
  <Words>73</Words>
  <Application>Microsoft Macintosh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American Typewriter</vt:lpstr>
      <vt:lpstr>Arial</vt:lpstr>
      <vt:lpstr>Century Gothic</vt:lpstr>
      <vt:lpstr>Vapor Trail</vt:lpstr>
      <vt:lpstr>Fluppy Bird</vt:lpstr>
      <vt:lpstr>Instructions: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Flappy Birds</dc:title>
  <dc:creator>Microsoft Office User</dc:creator>
  <cp:lastModifiedBy>Microsoft Office User</cp:lastModifiedBy>
  <cp:revision>4</cp:revision>
  <dcterms:created xsi:type="dcterms:W3CDTF">2019-04-21T13:23:48Z</dcterms:created>
  <dcterms:modified xsi:type="dcterms:W3CDTF">2019-05-01T08:23:42Z</dcterms:modified>
</cp:coreProperties>
</file>